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0880" cy="64224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The Three Pillars of Machine Programming</a:t>
            </a:r>
            <a:endParaRPr b="0" lang="en-US" sz="3600" spc="-1" strike="noStrike">
              <a:latin typeface="Arial"/>
            </a:endParaRPr>
          </a:p>
        </p:txBody>
      </p:sp>
      <p:sp>
        <p:nvSpPr>
          <p:cNvPr id="77" name="CustomShape 2"/>
          <p:cNvSpPr/>
          <p:nvPr/>
        </p:nvSpPr>
        <p:spPr>
          <a:xfrm>
            <a:off x="3090240" y="356616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SQLNet - Generating Structured Queries from Natural Language</a:t>
            </a:r>
            <a:endParaRPr b="0" lang="en-US" sz="2400" spc="-1" strike="noStrike">
              <a:latin typeface="Arial"/>
            </a:endParaRPr>
          </a:p>
        </p:txBody>
      </p:sp>
      <p:sp>
        <p:nvSpPr>
          <p:cNvPr id="103"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Xu et al. (2017) developed a system that generates structured queries from natural language without reinforcement learning. Their work focuses on developing a system that can understand natural language descriptions of queries and generate the corresponding structured queries.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04"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Extracting Code from Programming Tutorial Videos</a:t>
            </a:r>
            <a:endParaRPr b="0" lang="en-US" sz="2400" spc="-1" strike="noStrike">
              <a:latin typeface="Arial"/>
            </a:endParaRPr>
          </a:p>
        </p:txBody>
      </p:sp>
      <p:sp>
        <p:nvSpPr>
          <p:cNvPr id="106"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Yadid and Yahav (2016) extracted code snippets from programming tutorial videos. Their work aimed to automatically extract code snippets from video content, which can help improve the efficiency of software development.</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07"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Synthesizing Queries from Natural Language</a:t>
            </a:r>
            <a:endParaRPr b="0" lang="en-US" sz="2400" spc="-1" strike="noStrike">
              <a:latin typeface="Arial"/>
            </a:endParaRPr>
          </a:p>
        </p:txBody>
      </p:sp>
      <p:sp>
        <p:nvSpPr>
          <p:cNvPr id="109"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Yaghmazadeh et al. (2017) introduced a system that synthesizes queries from natural language descriptions. Their work focuses on generating SQL queries based on user-provided natural language descriptions, which can help improve the efficiency of database querying.</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10"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Opaque - An Oblivious and Encrypted Distributed Analytics Platform</a:t>
            </a:r>
            <a:endParaRPr b="0" lang="en-US" sz="2400" spc="-1" strike="noStrike">
              <a:latin typeface="Arial"/>
            </a:endParaRPr>
          </a:p>
        </p:txBody>
      </p:sp>
      <p:sp>
        <p:nvSpPr>
          <p:cNvPr id="112"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Zheng et al. (2017) presented an oblivious and encrypted distributed analytics platform, Opaque, at the 14th USENIX Symposium on Networked Systems Design and Implementation (NSDI 2017). Their work focused on developing a system that preserves data privacy while performing distributed analytics.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13"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Introduction</a:t>
            </a:r>
            <a:endParaRPr b="0" lang="en-US" sz="2400" spc="-1" strike="noStrike">
              <a:latin typeface="Arial"/>
            </a:endParaRPr>
          </a:p>
        </p:txBody>
      </p:sp>
      <p:sp>
        <p:nvSpPr>
          <p:cNvPr id="79"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discusses the three pillars of machine programming: intention, invention, and adaptation. Intention refers to the ability of machines to understand the programmer's goals through natural forms of interaction. Invention is the ability of machines to discover how to accomplish these goals by devising new algorithms or abstractions. Adaptation involves using these inventions to improve the programming process.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Intentional Programming</a:t>
            </a:r>
            <a:endParaRPr b="0" lang="en-US" sz="2400" spc="-1" strike="noStrike">
              <a:latin typeface="Arial"/>
            </a:endParaRPr>
          </a:p>
        </p:txBody>
      </p:sp>
      <p:sp>
        <p:nvSpPr>
          <p:cNvPr id="82"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highlights the importance of intention in machine programming, which involves understanding the programmer's goals through natural forms of interaction. This allows machines to tailor their responses and actions according to the programmer's intentions.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3"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Inventive Programming</a:t>
            </a:r>
            <a:endParaRPr b="0" lang="en-US" sz="2400" spc="-1" strike="noStrike">
              <a:latin typeface="Arial"/>
            </a:endParaRPr>
          </a:p>
        </p:txBody>
      </p:sp>
      <p:sp>
        <p:nvSpPr>
          <p:cNvPr id="85"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discusses the role of invention in machine programming, which involves discovering new algorithms or abstractions to accomplish the programmer's goals. This requires machines to be creative and innovative in their approach to problem-solving.</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6"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Adaptive Programming</a:t>
            </a:r>
            <a:endParaRPr b="0" lang="en-US" sz="2400" spc="-1" strike="noStrike">
              <a:latin typeface="Arial"/>
            </a:endParaRPr>
          </a:p>
        </p:txBody>
      </p:sp>
      <p:sp>
        <p:nvSpPr>
          <p:cNvPr id="88"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emphasizes the importance of adaptation in machine programming, which involves using the inventions created through invention to improve the programming process. This allows machines to adapt to changing requirements and environments.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9"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Verified Lifting</a:t>
            </a:r>
            <a:endParaRPr b="0" lang="en-US" sz="2400" spc="-1" strike="noStrike">
              <a:latin typeface="Arial"/>
            </a:endParaRPr>
          </a:p>
        </p:txBody>
      </p:sp>
      <p:sp>
        <p:nvSpPr>
          <p:cNvPr id="91"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uses verified lifting as an example to illustrate the interplay between the three pillars of machine programming. Verified lifting involves translating code from one language to another while formally verifying that the new code produces consistent results with the original code. This ensures that the translation process is accurate and reliable.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2"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Research Papers</a:t>
            </a:r>
            <a:endParaRPr b="0" lang="en-US" sz="2400" spc="-1" strike="noStrike">
              <a:latin typeface="Arial"/>
            </a:endParaRPr>
          </a:p>
        </p:txBody>
      </p:sp>
      <p:sp>
        <p:nvSpPr>
          <p:cNvPr id="94"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The text references various research papers and systems related to programming, software development, and artificial intelligence. These papers cover topics such as quantum chemistry code synthesis, autonomously creating software programs using genetic algorithms, Bayesian sketch learning for program synthesis, and more.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5"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Automatically Tuned Linear Algebra Software</a:t>
            </a:r>
            <a:endParaRPr b="0" lang="en-US" sz="2400" spc="-1" strike="noStrike">
              <a:latin typeface="Arial"/>
            </a:endParaRPr>
          </a:p>
        </p:txBody>
      </p:sp>
      <p:sp>
        <p:nvSpPr>
          <p:cNvPr id="97"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Whaley and Dongarra (1998) presented a system that can automatically optimize linear algebra computations for various architectures. This work focuses on developing software that can efficiently perform linear algebra operations based on the specific hardware configuration.</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8"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Precise Condition Synthesis for Program Repair</a:t>
            </a:r>
            <a:endParaRPr b="0" lang="en-US" sz="2400" spc="-1" strike="noStrike">
              <a:latin typeface="Arial"/>
            </a:endParaRPr>
          </a:p>
        </p:txBody>
      </p:sp>
      <p:sp>
        <p:nvSpPr>
          <p:cNvPr id="100"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r>
              <a:rPr b="0" lang="en" sz="2000" spc="-1" strike="noStrike">
                <a:solidFill>
                  <a:srgbClr val="ffffff"/>
                </a:solidFill>
                <a:latin typeface="Montserrat"/>
                <a:ea typeface="Montserrat"/>
              </a:rPr>
              <a:t> </a:t>
            </a:r>
            <a:r>
              <a:rPr b="0" lang="en" sz="2000" spc="-1" strike="noStrike">
                <a:solidFill>
                  <a:srgbClr val="ffffff"/>
                </a:solidFill>
                <a:latin typeface="Montserrat"/>
                <a:ea typeface="Montserrat"/>
              </a:rPr>
              <a:t>Xiong et al. (2017) introduced a system that generates accurate conditions to repair software faults using machine learning techniques. Their work focuses on generating precise conditions that can accurately identify the cause of a fault and suggest appropriate repairs.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101"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2024-04-27T17:53:50Z</dcterms:modified>
  <cp:revision>13</cp:revision>
  <dc:subject/>
  <dc:title/>
</cp:coreProperties>
</file>