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1240" cy="64260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XCon Learning with Experts for Fine-grained Category Discovery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Title - Fine-Grained Category Discovery with Expert-Contrastive Learning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 In this paper, we propose a method called XCon for fine-grained category discovery using self-supervised representation learning with expert sub-datasets. Our goal is to discover categories within unlabeled data using information from a set of labeled data. We partition the dataset into K sub-datasets using k-means clustering on a self-supervised representation and fine-tune different pretrained representations of other self-supervised ViT models, specifically MoCo v3 and MAE.
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Performance - XCon with Balanced Loss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 We evaluate the performance of XCon using two loss functions: supervised cross-entropy loss and unsupervised contrastive loss with a balanced parameter λ = 0.35. We present the results on various fine-grained datasets, including CUB-200, Stanford-Cars, FGVC-Aircraft, Oxford-Pet, Old, New, Old, New, Old, and New. The estimated class number for each dataset is shown in Table 10.
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Ablation Study - Contrastive Loss with Different λ Values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 We conduct an ablation study to investigate the effect of different values of λ on the performance of XCon. We show the results in Table 11, which demonstrates that using a balanced value of λ = 0.35 leads to the best performance.
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Conclusion - Fine-Grained Category Discovery with XCon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 In conclusion, we propose XCon, a method for fine-grained category discovery using self-supervised representation learning with expert sub-datasets. Our approach achieves state-of-the-art performance on various fine-grained datasets and demonstrates the effectiveness of using both supervised and unsupervised losses with a balanced parameter λ = 0.35. This work has important implications for tasks such as image classification, object detection, and scene understanding.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2024-04-12T10:50:54Z</dcterms:modified>
  <cp:revision>11</cp:revision>
  <dc:subject/>
  <dc:title/>
</cp:coreProperties>
</file>