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Title: Introduction to Large Batch Size Training with LARS in Deep Neural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Exploring the use of Large Batch Size Training and LARS algorithm for scaling up DNNs on ImageNet using large numbers of processors.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Benefits of large batch training for DNN models like AlexNet and ResNet-50, including reduced communication volume and improved scalability.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Need for adjustments to learning rates or techniques like linear scaling or warmup schemes with larger batch sizes.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Background: Large Batch Training in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sizes can lead to increased scaling efficiency and faster training times.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of Facebook's method to Codreanu et al.'s approach for training DNNs on large batches.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Importance of data augmentation in achieving higher scaling efficiency.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Scaling Deep Learning Models with Large Batches and High-Performance Computing Systems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Research on scaling deep learning models using large batch sizes and high-performance computing systems.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Achievements of Facebook researchers, including training ResNet-50 with a batch size of 32K on Intel Skylake CPUs.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Impact of data augmentation on the results.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Related Work: Large-Scale Distributed Deep Networks and Parallelizing Convolutional Neural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Techniques for scaling deep learning models using large batch sizes and distributed training.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Parallelizing convolutional neural networks to improve performance.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Related Work: Synchronous Stochastic Gradient Descent and Other Optimization Techniques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Research on synchronous stochastic gradient descent for scaling deep learning models.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Other optimization techniques used in large batch size training, such as Adam and RMSProp.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Conclusion: Algorithmic and System Design in Scaling Deep Learning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Importance of both algorithmic and system design in scaling deep learning models to handle larger datasets and achieve faster training times.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Acknowledgment of contributions from various organizations and sponsors.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2024-04-27T19:29:05Z</dcterms:modified>
  <cp:revision>13</cp:revision>
  <dc:subject/>
  <dc:title/>
</cp:coreProperties>
</file>