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Knowledge-Based Version Incompatibility Detection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Related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Proposed method for improving chain of thought reasoning in language models (Wang, Wei, Schuurmans, Le, Chi, Zhou, 2022)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Introduction to Version Compatibility Issues in Deep Learning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Discussion on the research problem of detecting version compatibility issues in deep learning projects
- Goal is to identify potential incompatibilities between required components and layers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Decide System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Approach uses a pre-trained question-answering (QA) model called UnifiedQA
- Infers compatibility relationships from Stack Overflow posts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Research Problem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Formal definition of deep learning stack components and layers
- Goal is to detect potential version incompatibilities between required components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Evaluation of Decide System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Five research questions investigated
- RQ1: Effectiveness of Decide in real DL projects
- Benchmark consisting of 10 popular DL projects created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Related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Proposed context-oriented programming approach to manage dependencies and reduce conflicts (Tanabe, Aotani, Masuhara, 2018)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Related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Using data from SO to improve API documentation by extracting and summarizing relevant information (Treude, Robillard, 2016)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Related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Proposed method for restoring execution environments to ensure reproducibility and consistency (Wang, Li, Zeller, 2021)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 Related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
- Method for extracting API tips from developer question and answer websites, such as Stack Overflow (Wang, Phan, Wang, Zhao, 2019)
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