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heme/theme1.xml" ContentType="application/vnd.openxmlformats-officedocument.theme+xml"/>
  <Override PartName="/ppt/theme/theme2.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5143500"/>
  <p:notesSz cx="7559675" cy="10691812"/>
</p:presentatio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005840" y="2465280"/>
            <a:ext cx="7131240" cy="642600"/>
          </a:xfrm>
          <a:prstGeom prst="rect">
            <a:avLst/>
          </a:prstGeom>
          <a:noFill/>
          <a:ln>
            <a:noFill/>
          </a:ln>
          <a:effectLst>
            <a:outerShdw dir="8760212" dist="18671">
              <a:srgbClr val="76a5af">
                <a:alpha val="50000"/>
              </a:srgbClr>
            </a:outerShdw>
          </a:effectLst>
        </p:spPr>
        <p:style>
          <a:lnRef idx="0"/>
          <a:fillRef idx="0"/>
          <a:effectRef idx="0"/>
          <a:fontRef idx="minor"/>
        </p:style>
        <p:txBody>
          <a:bodyPr lIns="90000" rIns="90000" tIns="91440" bIns="91440" anchor="b">
            <a:noAutofit/>
          </a:bodyPr>
          <a:p>
            <a:pPr algn="ctr">
              <a:lnSpc>
                <a:spcPct val="100000"/>
              </a:lnSpc>
              <a:tabLst>
                <a:tab algn="l" pos="0"/>
              </a:tabLst>
            </a:pPr>
            <a:r>
              <a:rPr b="1" lang="en" sz="3600" spc="-1" strike="noStrike">
                <a:solidFill>
                  <a:srgbClr val="ffffff"/>
                </a:solidFill>
                <a:latin typeface="Arial Black"/>
                <a:ea typeface="Montserrat ExtraBold"/>
              </a:rPr>
              <a:t>Large batch optimization for deep learning  Training bert in 76 minutes</a:t>
            </a:r>
            <a:endParaRPr b="0" lang="en-US" sz="3600" spc="-1" strike="noStrike">
              <a:latin typeface="Arial"/>
            </a:endParaRPr>
          </a:p>
        </p:txBody>
      </p:sp>
      <p:sp>
        <p:nvSpPr>
          <p:cNvPr id="77" name="CustomShape 2"/>
          <p:cNvSpPr/>
          <p:nvPr/>
        </p:nvSpPr>
        <p:spPr>
          <a:xfrm>
            <a:off x="3090240" y="356616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Introduction to Optimization Techniques for Large Deep Neural Networks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 Investigating techniques to accelerate training large deep neural networks
- Focusing on approaches based on variants of Stochastic Gradient Descent (SGD)
- Discussing limitations of SGD in large batch settings and emergence of synchronous SGD with large minibatches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Overview of LARS and LAMB Optimization Algorithms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 Introducing Large Batch Adaptive Gradient Descent (LARS) and Learning Rate Schedules φ
- Comparing convergence rates of LARS and Stochastic Gradient Descent using quantities ψgd, ψL, and ψσ
- Presenting results of experiments comparing different optimization algorithms, batch sizes, and solvers for BERT and ImageNet training using the LAMB optimizer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Improving Training Efficiency and Convergence Rates in Deep Learning</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 Reviewing research papers on large batch training, optimization methods, parallelization, and system design
- Introducing ResNet and its impact on deep learning research
- Analyzing convergence rates of Large Batch Adaptive Gradient Descent (LARS) and Stochastic Gradient Descent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Comparing Optimizers for Training Deep Learning Models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 Reporting results of training DavidNet on CIFAR-10 and LeNet on MNIST datasets using different optimizers including LAMB, Adam, AdamW, Adagrad, and momentum SGD
- Finding that LAMB outperforms other optimizers in large-batch training for both BERT and ImageNet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Comparing Optimization Algorithms with Different Learning Rates and Regularizations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 Presenting accuracy information from conference papers published at ICLR 2020 on training ResNet-50 on ImageNet using the AdamW optimizer
- Showing combinations of learning rates, weight decay, L2 regularization, and corresponding top-1 validation accuracies for each epoch
- Demonstrating that higher learning rates generally lead to increased validation accuracy but can fluctuate, with some of the highest accuracies achieved at 0.001 or 0.002 learning rate and default weight decay and L2 regularization values.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2024-04-12T10:50:54Z</dcterms:modified>
  <cp:revision>11</cp:revision>
  <dc:subject/>
  <dc:title/>
</cp:coreProperties>
</file>