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Local Adaptive Rate Scaling (LARS)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Discussion on challenges of training large Convolutional Neural Networks (CNN) using Stochastic Gradient Descent (SGD) with large batches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Need to adjust learning rate (LR) when increasing batch size, but larger LRs can lead to optimization difficulties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Introduction to LARS as a method for training deep neural networks with large batches without optimization difficulties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Challenges of Training Large Batches with SGD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Stochastic gradients become close to true gradients, providing little additional gradient information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Increasing batch size does not provide much additional gradient information compared to smaller batches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Difficulties in optimization when using large learning rates alone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LARS - Adapting Learning Rate for Each Layer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LARS adapts the learning rate for each layer based on local gradient and weight magnitude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Allows larger batches to be used without accuracy loss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Alexnet and Resnet-50 re-trained using LARS to baseline and previous state-of-the-art methods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Implementation Details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Use of momentum, weight decay, and polynomial learning rate decay in conjunction with LARS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Examples of training Alexnet and Resnet-50 using this method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results to baseline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Related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Distributed synchronous SGD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minibatch SGD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Diagonal rescaling for neural networks</a:t>
            </a:r>
            <a:endParaRPr b="0" lang="en-US" sz="20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Training deep neural networks with batches above 32K without accuracy loss is still an open problem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LARS as a promising method for scaling up deep neural network training with large batches while avoiding optimization difficulties.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2024-04-27T21:04:25Z</dcterms:modified>
  <cp:revision>13</cp:revision>
  <dc:subject/>
  <dc:title/>
</cp:coreProperties>
</file>