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Precise Condition Synthesis for Program Repair (Xiong et al., 2017)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Generating precise conditions to repair software bugs
- Improving effectiveness and accuracy of existing program repair techniques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SQLNet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Creating a system for generating SQL queries from natural language input
- Addressing challenges and solutions in creating an effective system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Extracting Code from Programming Tutorial Videos (Yadid &amp; Yahav, 2016)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Automatically extracting code from programming tutorial videos
- Creating a large dataset for research purposes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SQLizer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Developing a system for generating SQL queries from natural language input
- Addressing challenges and solutions in creating an effective system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Opaque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Designing and implementing a distributed analytics platform
- Providing privacy-preserving data processing while maintaining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Understanding the Future of Machine Programming through Three Pillars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Intention: Understanding programmer goals through natural forms of interaction
- Invention: Discovering how to accomplish these goals by devising new algorithms or techniques
- Adaptation: Supporting software evolution and improvement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Intention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Reducing complexity of writing software through natural forms of interaction
- Understanding programmer's goals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Invention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Program synthesis: Building a syntactic representation and ruling out large sets of possible programs
- Symbolic search techniques: Representing entire program space symbolically or reducing it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Invention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Automatically generating code from specifications or examples
- Building a syntactic representation and ruling out large sets of possible programs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Invention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Representing entire program space symbolically using special purpose representations
- Reducing program space to manageable size for search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Adaptation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Supporting software evolution and improvement
- Translating code from one language to another while preserving functionality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Research Papers in Programming, Software Development, and AI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Automatically Tuned Linear Algebra Software (Whaley &amp; Dongarra, 1998)
- Precise Condition Synthesis for Program Repair (Xiong et al., 2017)
- SQLNet: Generating Structured Queries from Natural Language (Xu et al., 2017)
- Extracting Code from Programming Tutorial Videos (Yadid &amp; Yahav, 2016)
- SQLizer: Synthesizing Queries from Natural Language Input (Yaghmazadeh et al., 2017)
- Opaque: Distributed Analytics Platform for Privacy-Preserving Data Processing (Zheng et al., 2017)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Automatically Tuned Linear Algebra Software (Whaley &amp; Dongarra, 1998)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Improving performance of linear algebra software through automatic tuning
- Based on hardware and input data characteristics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