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Introduction to Fine-Grained Category Discovery with XCon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Problem: Generalized category discovery in fine-grained datasets with unlabeled images containing both seen and unseen classes
- Proposed method: Expert-Contrastive Learning (XCon)
- Goal: Mine useful information from images for fine-grained category discovery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XCon Method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Partition dataset into K sub-datasets using k-means clustering on a self-supervised representation
- Each partitioned sub-dataset contains visually similar and close images
- Use different pretrained representations for fine-tuning, such as MoCo v3 and MAE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Performance Analysis of XCon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Analyzed performance on various fine-grained datasets: CUB-200, Stanford-Cars, FGVC-Aircraft, Oxford-Pet, and overall (All)
- Fine-tuned different pretrained representations for comparison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Results of XCon Performance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Presented in Table 10 with dataset names, known Cu concentration, estimated class number, and model accuracy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Importance of Contrastive Learning and Unsupervised Loss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Use of a loss function with contrastive learning is essential for optimal performance
- Balanced parameter λ = 0.35 in unsupervised contrastive loss leads to better results for most datasets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Ablation Study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Presented in Table 11 with accuracy of the model for different values of λ on various datasets (CUB-200, Stanford-Cars, Old, New, and All)
- Using a contrastive loss with λ = 0.35 leads to better performance compared to λ = 0 for most datasets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