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ImageNet Benchmark and DNN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ImageNet 1K benchmark set as a standard
- Significance of benchmarking DNN models
- State-of-the-art training speeds and accuracy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Synchronous Data Parallelism in Large-Scale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Methodology of synchronized data parallelism
- Communication between workers and master node
- Utilization of multiple processors for DNN training efficiency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Chip Options: Intel Skylake CPU vs. Intel KNL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Utilizing on-chip processors for memory efficiency
- Comparison of Intel Skylake CPU and Intel KNL for DNN training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Scaling ImageNet Training with Batch Sizes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Batch sizes for AlexNet and ResNet-50
- Achieving accuracy with large batch sizes
- Impact of batch size on training time and iterations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Data Augmentation and Accuracy Improvement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Role of data augmentation in accuracy enhancement
- Comparing accuracy achievements with batch size variations
- Improving model accuracy beyond baseline results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Utilizing Larger Batch Sizes for Efficiency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Advantages of larger batch sizes in DNN training
- Communication overhead reduction for greater efficiency
- Impact on computation-communication ratio in training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Achieving Faster Training Speeds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Examples of fast training times with ResNet-50 and AlexNet
- Minimizing data movement and iterations for efficiency
- Comparison of training speeds with different batch sizes and epochs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 and References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Summary of key points discussed
- References to relevant research papers and studies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