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Future Directions and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Suggestions for future research and enhancements to Decide
- Summary of the benefits and capabilities of Decide in version compatibility detection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Deep Learning Version Compatibility Detection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Deep learning (DL) applications and the complexities of version dependencies
- Importance of detecting and resolving version issues in DL projects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Existing Approaches and Limitations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Overview of current methods for detecting version compatibility issues
- Challenges in identifying and resolving dependency issues in DL stack components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Novel Approach: Decide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Utilizing a pre-trained Question-Answering (QA) model to extract version compatibility knowledge
- Building a knowledge graph from Stack Overflow (SO) posts for version incompatibility detection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 and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of Decide with existing tools PyEGo and WatchMan
- Performance metrics including precision, recall, and accuracy of version issue detection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Knowledge Extraction Process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Filtering and extraction of version compatibility information from SO posts
- Ensuring data quality through validation and sampling techniques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Matching Algorithm and Knowledge Graph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Matching algorithm for DL stack components and their versions
- Construction of a knowledge graph for version (in)compatibility relationships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Compatibility Detection in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Process of detecting and resolving version compatibility issues in DL projects
- Examples of version issues and recommendations provided by Decide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Performance Comparison and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Precision and recall comparison between Decide, PyEGo, and WatchMan
- Validation of version compatibility relations in the knowledge graph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