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optimization for deep learning  Training bert in 76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Optimization Techniques for Accelerating Deep Neural Network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optimization for quicker training
         - LAMB optimizer reducing BERT training time drastically
         - Comparison with other optimization algorithms like LARS and SGD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General Strategy for Learning Rate Adaptation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Adaptivity of learning rate in large batch settings
         - Normalization technique to manage gradient size in large batches
         - Introduction of LAMB algorithm for adaptive learning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Specific Algorithms for Large Batch Optimization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LAMB algorithm with adaptive elementwise updating
         - Layerwise learning approach for improved accuracy
         - Comparison of convergence rates with other optimizers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Performance comparison of LAMB with existing optimizers
         - Accelerated training tasks with increased batch sizes
         - Significant reduction in BERT training time with LAMB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Achieved Accuracy at Varying Batch Sizes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LAMB results in 76.4% top-1 accuracy with 32K batch size
         - Comparison with LARS accuracy at different batch sizes
         - Importance of large batch techniques in neural network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 and Future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Proposal of LAMB optimizer for state-of-the-art accuracy
         - Potential for further research in large batch optimization
         - Acknowledgment of performance gains achieved in deep learning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