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Large Batch Training of Convolutional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Training large convolutional networks is time-consuming
- Proposed new training algorithm based on Layer-wise Adaptive Rate Scaling (LARS)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Key Features of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Separate learning rate for each layer
- Control of update magnitude with respect to weight norm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Impact of Batch Size on Learning Rate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Increase batch size (B) by k, increase learning rate (LR) by k
- Keep other hyper-parameters constant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Results with Alexnet and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Accuracy improvement when using LARS, especially with B=8K
- Replacement of Local Response Normalization with Batch Normalization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State-of-the-Art Accuracy Achieved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Trained Alexnet and Resnet-50 with LARS for batches up to 32K
- Achieved an accuracy of 75% with extensive data augmentation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Challenges in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Divergence in existing large-batch training approaches
- LARS allows training with batch sizes above 32K without accuracy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 and 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essential for scaling up convolutional networks
- Possibility of training with batch sizes exceeding 32K using LARS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