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heme/theme1.xml" ContentType="application/vnd.openxmlformats-officedocument.theme+xml"/>
  <Override PartName="/ppt/theme/theme2.xml" ContentType="application/vnd.openxmlformats-officedocument.theme+xml"/>
</Types>
</file>

<file path=_rels/.rels><?xml version='1.0' encoding='UTF-8' standalone='yes'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9144000" cy="5143500"/>
  <p:notesSz cx="7559675" cy="10691812"/>
</p:presentation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</file>

<file path=ppt/slideMasters/_rels/slideMaster2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1005840" y="2465280"/>
            <a:ext cx="7131240" cy="642600"/>
          </a:xfrm>
          <a:prstGeom prst="rect">
            <a:avLst/>
          </a:prstGeom>
          <a:noFill/>
          <a:ln>
            <a:noFill/>
          </a:ln>
          <a:effectLst>
            <a:outerShdw dir="8760212" dist="18671">
              <a:srgbClr val="76a5a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3600" spc="-1" strike="noStrike">
                <a:solidFill>
                  <a:srgbClr val="ffffff"/>
                </a:solidFill>
                <a:latin typeface="Arial Black"/>
                <a:ea typeface="Montserrat ExtraBold"/>
              </a:rPr>
              <a:t>The Three Pillars of Machine Programming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3090240" y="3566160"/>
            <a:ext cx="276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78" name="CustomShape 1"/>
          <p:cNvSpPr/>
          <p:nvPr/>
        </p:nvSpPr>
        <p:spPr>
          <a:xfrm>
            <a:off x="938520" y="444960"/>
            <a:ext cx="5733720" cy="93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: Conclusion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914400" y="1280160"/>
            <a:ext cx="6924240" cy="29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- Importance of machine programming for efficient software development
- Call to Action: Solve open problems, advance research, and bring automation to programming systems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1026360" y="414000"/>
            <a:ext cx="276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78" name="CustomShape 1"/>
          <p:cNvSpPr/>
          <p:nvPr/>
        </p:nvSpPr>
        <p:spPr>
          <a:xfrm>
            <a:off x="938520" y="444960"/>
            <a:ext cx="5733720" cy="93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: Q&amp;A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914400" y="1280160"/>
            <a:ext cx="6924240" cy="29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- Open for questions and discussion on machine programming and automation in software development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1026360" y="414000"/>
            <a:ext cx="276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938520" y="444960"/>
            <a:ext cx="5733720" cy="93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: Introduction to Machine Programming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914400" y="1280160"/>
            <a:ext cx="6924240" cy="29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- Envisioning automated programming systems
- Goal: Reduce the burden of writing correct and efficient code on human programmers
- Pillars: Intention, Invention, Adaptation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1026360" y="414000"/>
            <a:ext cx="276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78" name="CustomShape 1"/>
          <p:cNvSpPr/>
          <p:nvPr/>
        </p:nvSpPr>
        <p:spPr>
          <a:xfrm>
            <a:off x="938520" y="444960"/>
            <a:ext cx="5733720" cy="93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: Intention in Machine Programming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914400" y="1280160"/>
            <a:ext cx="6924240" cy="29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- Systems that automate understanding programmer goals
- Examples: Synthesizing strings, Java APIs, SQL queries
- Challenges: Scaling high-level interactions to complex tasks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1026360" y="414000"/>
            <a:ext cx="276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78" name="CustomShape 1"/>
          <p:cNvSpPr/>
          <p:nvPr/>
        </p:nvSpPr>
        <p:spPr>
          <a:xfrm>
            <a:off x="938520" y="444960"/>
            <a:ext cx="5733720" cy="93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: Invention in Machine Programming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914400" y="1280160"/>
            <a:ext cx="6924240" cy="29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- Systems that discover how to achieve programmer goals
- Research Highlights: Program synthesis, learning distributions over program space
- Opportunities: Develop solutions for large-scale invention challenges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1026360" y="414000"/>
            <a:ext cx="276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78" name="CustomShape 1"/>
          <p:cNvSpPr/>
          <p:nvPr/>
        </p:nvSpPr>
        <p:spPr>
          <a:xfrm>
            <a:off x="938520" y="444960"/>
            <a:ext cx="5733720" cy="93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: Intersection of Intention and Invention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914400" y="1280160"/>
            <a:ext cx="6924240" cy="29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- Challenge: Developing systems solving complex tasks
- Approach: Combining machine learning with constraint-based synthesis
- Goal: Mimic how programmers approach problems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1026360" y="414000"/>
            <a:ext cx="276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78" name="CustomShape 1"/>
          <p:cNvSpPr/>
          <p:nvPr/>
        </p:nvSpPr>
        <p:spPr>
          <a:xfrm>
            <a:off x="938520" y="444960"/>
            <a:ext cx="5733720" cy="93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: Advancing Latent Bug Detection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914400" y="1280160"/>
            <a:ext cx="6924240" cy="29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- Using machine learning to enhance bug detection techniques
- Future Directions: Generating sophisticated corrections for wider bug classes
- Goal: Improve software quality and efficiency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1026360" y="414000"/>
            <a:ext cx="276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78" name="CustomShape 1"/>
          <p:cNvSpPr/>
          <p:nvPr/>
        </p:nvSpPr>
        <p:spPr>
          <a:xfrm>
            <a:off x="938520" y="444960"/>
            <a:ext cx="5733720" cy="93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: Data Privacy in Machine Programming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914400" y="1280160"/>
            <a:ext cx="6924240" cy="29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- Open issue in machine programming
- Importance: Diversity of programmers, data management for adaptive systems
- Focus: Data lifecycle management for evolving machine programming systems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1026360" y="414000"/>
            <a:ext cx="276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78" name="CustomShape 1"/>
          <p:cNvSpPr/>
          <p:nvPr/>
        </p:nvSpPr>
        <p:spPr>
          <a:xfrm>
            <a:off x="938520" y="444960"/>
            <a:ext cx="5733720" cy="93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: Impact of Data in Machine Programming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914400" y="1280160"/>
            <a:ext cx="6924240" cy="29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- Open problems to make machine programming practical
- Need for Conceptual Framework: Organize research for rapid advancement
- Goal: Enable everyone to program computers with machine systems handling algorithm details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1026360" y="414000"/>
            <a:ext cx="276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78" name="CustomShape 1"/>
          <p:cNvSpPr/>
          <p:nvPr/>
        </p:nvSpPr>
        <p:spPr>
          <a:xfrm>
            <a:off x="938520" y="444960"/>
            <a:ext cx="5733720" cy="93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: Research References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914400" y="1280160"/>
            <a:ext cx="6924240" cy="29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- List of research references in machine programming
- Source: Including academic papers related to program synthesis and automation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1026360" y="414000"/>
            <a:ext cx="276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85d5e6"/>
      </a:dk2>
      <a:lt2>
        <a:srgbClr val="ffab40"/>
      </a:lt2>
      <a:accent1>
        <a:srgbClr val="ffab40"/>
      </a:accent1>
      <a:accent2>
        <a:srgbClr val="85d5e6"/>
      </a:accent2>
      <a:accent3>
        <a:srgbClr val="78909c"/>
      </a:accent3>
      <a:accent4>
        <a:srgbClr val="ffab40"/>
      </a:accent4>
      <a:accent5>
        <a:srgbClr val="0097a7"/>
      </a:accent5>
      <a:accent6>
        <a:srgbClr val="001633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85d5e6"/>
      </a:dk2>
      <a:lt2>
        <a:srgbClr val="ffab40"/>
      </a:lt2>
      <a:accent1>
        <a:srgbClr val="ffab40"/>
      </a:accent1>
      <a:accent2>
        <a:srgbClr val="85d5e6"/>
      </a:accent2>
      <a:accent3>
        <a:srgbClr val="78909c"/>
      </a:accent3>
      <a:accent4>
        <a:srgbClr val="ffab40"/>
      </a:accent4>
      <a:accent5>
        <a:srgbClr val="0097a7"/>
      </a:accent5>
      <a:accent6>
        <a:srgbClr val="001633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2024-04-12T10:50:54Z</dcterms:modified>
  <cp:revision>11</cp:revision>
  <dc:subject/>
  <dc:title/>
</cp:coreProperties>
</file>