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Expert-Contrastive Learning (XCon)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Novel method for fine-grained category discovery
         - Based on labeled images containing both seen and unseen classes
         - Clear performance improvements over previous methods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Method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Data partitioned into k expert sub-datasets using k-means clustering
         - Goal is to learn representations for discovering novel categories
         - Utilizes supervised and self-supervised contrastive loss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Optimization Objective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Combination of supervised and self-supervised losses for fine-grained features
         - Overall loss is the sum of coarse and fine losses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Evaluation on generic image classification datasets and fine-grained datasets
         - Achieves best performance on 'All' subset and comparable results on 'Old' and 'New' subsets
         - Effective for fine-grained category discovery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Outperforms baseline with different values of k
         - Best results obtained with specific values of parameters
         - Performance comparison on CUB-200 and Stanford Cars datasets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Comparison with Other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with other self-supervised ViT models
         - Performance improvement over existing methods on fine-grained datasets
         - Importance of balanced parameters for optimal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References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List of references for related work and research cited in the presentation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