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ImageNet-1K Benchmark Set and its Significance in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ImageNet-1K benchmark set has played a significant role in assessing different approaches to DNN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Facebook's Scaling Techniques for ResNet-50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Facebook researchers scaled the training of ResNet-50 to 256 Nvidia P100s with a batch size of 8K and a total training time of one hour.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Batch Size and Training Time Comparison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For a batch size of 32K, the larger batch version sends fewer messages (latency overhead) and moves less data (bandwidth overhead).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Impact of Batch Size on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When we fix the number of epochs and increase the batch size, we need much less iterations, and accuracy was impacted.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Achieving Higher Accuracy with Larger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With a batch size of 32K and 2048 KNLs, we were able to finish 90-epoch ImageNet training with ResNet-50 in 20 minutes.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State-of-the-art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larger batch version needs to move much less data than the smaller batch when they finish.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In conclusion, increasing the batch size can significantly reduce the number of iterations required for training DNNs, resulting in faster training times and higher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