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Knowledge-Based Version Incompatibility Detection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Deep Learning Version Incompatibility Detection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Introducing Decide, a knowledge-based approach for detecting version incompatibilities in deep learning projects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Challenges in Detecting Version Incompatibilities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Complex dependencies in deep learning applications
* Limited understanding of version compatibility issues
* Difficulty in diagnosing and resolving dependency issues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Decide - A Knowledge-Based Approach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Uses a pre-trained QA model to extract version compatibility knowledge from Stack Overflow posts
* Local environment pipeline for knowledge extraction
* Novel approach combines UnifiedQA and knowledge consolidation for improved accuracy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Evaluating Decide's Performance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Accuracy of 87.4% in detecting version incompatibilities
* Outperforms PyEGo and WatchMan by at least 58.4% in precision and 35.3% in recall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Consolidating Version Compatibility Relationships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Creates a large-scale knowledge graph with 3,124 version compatibility relations
* Each node represents a unique versioned DL stack component
* Edges represent incompatibility relationships between components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Improving Decide's Performance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Fine-tuning UnifiedQA with a large set of SO posts labeled version compatibility relationships
* Substituting UnifiedQA with ChatGPT for improved accuracy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Summary and Implications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* Decide is the first large-scale knowledge graph for detecting version incompatibilities in deep learning projects
* Offers a novel approach combining UnifiedQA and knowledge consolidation
* Improves accuracy and efficiency in detecting version incompatibilities.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