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1240" cy="64260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Large batch optimization for deep learning  Training bert in 76 minutes</a:t>
            </a:r>
            <a:endParaRPr b="0" lang="en-US" sz="3600" spc="-1" strike="noStrike">
              <a:latin typeface="Arial"/>
            </a:endParaRPr>
          </a:p>
        </p:txBody>
      </p:sp>
      <p:sp>
        <p:nvSpPr>
          <p:cNvPr id="77" name="CustomShape 2"/>
          <p:cNvSpPr/>
          <p:nvPr/>
        </p:nvSpPr>
        <p:spPr>
          <a:xfrm>
            <a:off x="3090240" y="356616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9: LAMB Trust Ratio</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analyzed the trust ratio of LAMB at different iterations for ImageNet training with ResNet-50. The results show that LAMB can make the training converge smoothly at an extremely large batch size (e.g., 64K). This demonstrates the effectiveness of LAMB in handling large batches and improving accuracy.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10: Scaling Efficiency</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evaluated the scaling efficiency of LAMB on a mixed, scaled batch size. The results show that we achieve around 73% scaling efficiency with a mixed, scaled batch size (65.2 times speedup by 64 times computational resources). This demonstrates the effectiveness of LAMB in improving the training efficiency.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11: Conclusion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In conclusion, we proposed LAMB, a new adaptive solver that can achieve state-of-the-art accuracy on ImageNet training with ResNet-50. LAMB supports elementwise updating and layerwise learning and is designed to handle large batches. The results show that LAMB achieves better accuracy than existing optimizers, especially at larger batch sizes. This demonstrates the effectiveness of LAMB in handling large batches and improving accuracy.</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1: Title
Title: Optimization Techniques for Deep Neural Network Training</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In this presentation, we will discuss optimization techniques to accelerate training large deep neural networks. We will explore how increasing the batch size can reduce training time and improve accuracy.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2: Introduction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Large batch training is critical for speeding up deep neural network training. However, most optimizers are not designed to handle large batches, leading to suboptimal performance. In this paper, we propose LAMB, a new adaptive solver that can achieve state-of-the-art accuracy on ImageNet training with ResNet-50.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3: Batch Size and Training Time</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As the batch size increases, the training time decreases. This is because the parallelization of convolutional neural networks (CNNs) becomes more efficient with larger batch sizes. However, increasing the batch size also affects the learning rate, which can impact accuracy.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4: LAMB Optimizer</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LAMB is an adaptive solver that supports elementwise updating and layerwise learning. It is designed to handle large batches and achieve better accuracy than existing optimizers. LAMB uses a normalization function to adjust the learning rate, which helps to preserve the gradient direction.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5: Convergence Rate</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analyzed the convergence rate of LAMB for general minibatch size. The results show that LAMB achieves a faster convergence rate than existing optimizers. This is because LAMB can adapt to the changing curvature and stochasticity in the optimization process.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6: ImageNet Training with ResNet-50</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trained ResNet-50 on ImageNet using LAMB with different batch sizes. The results show that increasing the batch size from 8192 to 32K reduces the training time from 3 days to around 100 minutes while maintaining a high accuracy of 76.4%.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7: Comparison with Existing Optimizers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compared LAMB with existing optimizers on ImageNet training with ResNet-50. The results show that LAMB achieves better accuracy than other optimizers, especially at larger batch sizes. This demonstrates the effectiveness of LAMB in handling large batches and improving accuracy.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8: Large Batch Techniques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Large batch techniques are critical to speeding up deep neural network training. By increasing the batch size, we can parallelize the optimization process and reduce the training time. However, this also affects the learning rate, which can impact accuracy. Therefore, it is important to carefully adjust the learning rate in large batch settings.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2024-04-12T10:50:54Z</dcterms:modified>
  <cp:revision>11</cp:revision>
  <dc:subject/>
  <dc:title/>
</cp:coreProperties>
</file>