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training of convolutional networks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Training Large Convolutional Networks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Large batch size is key for scaling up training of convolutional networks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LARS Algorithm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Separate learning rate for each layer
* Controlled magnitude of update with respect to weight norm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BN vs LRN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Wider range of LRs with good accuracy when using BN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Scaling Up ResNet-50 with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Achieved almost the same accuracy as baseline with batch size up to 32K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Large Batch vs Number of Steps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Existing approach for large-batch training leads to divergence, especially during initial phase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Scaling up training of convolutional networks with batch above 32K without accuracy loss is still an open problem.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