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Summarizing the potential of machine learning and automated reasoning for programming systems, and highlighting the need for further research to address the open problems and challenges.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Machine Learning and Automated Reasoning for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Introducing the intersection of machine learning and automated reasoning for programming systems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Vision and Opportunities in Machine Learning and Automated Reasoning for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Envisioning a future where machines help write software, reducing costs and improving quality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Technological Advancements in Machine Learning and Automated Reasoning for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Advances in machine learning and automated reasoning have created opportunities for transformative progress in programming systems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Invention Pillar - Examples of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List of examples of systems for research in the invention pillar, including: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Intention Pillar - Examples of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List of examples of systems for research in the intention pillar, including: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Adaptation Pillar - Examples of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List of examples of systems for research in the adaptation pillar, including: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Open Problems and Challenges in Machine Learning and Automated Reasoning for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Identifying the challenges that need to be addressed to make machine learning and automated reasoning practical for programming systems, including: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Data Privacy and Management in Machine Learning and Automated Reasoning for Programming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Addressing the issue of data privacy in machine learning and automated reasoning for programming systems, including: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