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Ablation Study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Analyze the effectiveness of different pretrained representations of other self-supervised ViT models by fine-tuning them with our method.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Conclusion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XCon is a novel method for fine-grained category discovery that leverages expert-contrastive learning to learn discriminative features.
Note: Please let me know if you would like me to add any additional information or slides.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Title - "Expert-Contrastive Learning for Fine-Grained Category Discovery"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Introducing XCon, a novel method for fine-grained category discovery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Problem Statement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goal of XCon is to learn representations that can be used to discover novel fine-grained categories within the unlabeled dataset.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Method Overview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Partition the data into k expert sub-datasets using k-means clustering.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Contrastive Learning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Use both supervised contrastive loss and self-supervised contrastive loss to fine-tune the model for fine-grained discriminative features.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Loss Functions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Combine the two losses defined above to form the overall loss function L = Lcoarse +Lfine.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Performance Evaluation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Evaluate our method on both generic image classification datasets and fine-grained datasets.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Results - CUB-200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XCon consistently outperforms the baseline with different values of K (the number of expert sub-datasets).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Results - Stanford Cars
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XCon achieves better performance than other methods on the 'Old' and 'New' subsets.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