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5143500"/>
  <p:notesSz cx="7559675" cy="10691812"/>
</p:presentation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005840" y="2465280"/>
            <a:ext cx="7131240" cy="642600"/>
          </a:xfrm>
          <a:prstGeom prst="rect">
            <a:avLst/>
          </a:prstGeom>
          <a:noFill/>
          <a:ln>
            <a:noFill/>
          </a:ln>
          <a:effectLst>
            <a:outerShdw dir="8760212" dist="18671">
              <a:srgbClr val="76a5a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Arial Black"/>
                <a:ea typeface="Montserrat ExtraBold"/>
              </a:rPr>
              <a:t>Imagenet training in minutes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090240" y="356616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Role of ImageNet-1k Benchmark Set in DNN Training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Significant benchmark for assessing different approaches to DNN training
- Batch size of 32K and changed local response norm in AlexNet to batch norm
- Larger batch size reduces communication overhead, increases computation-communication ratio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State-of-the-Art ImageNet Training with ResNet-50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Current fastest supercomputer can finish 21,017 single precision operations per second
- Best results on scaling ImageNet training used synchronous SGD
- Facebook trained ResNet-50 on 256 Nvidia P100s with a batch size of 8K and a total training time of one hour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Data Parallelism in Large-Scale Systems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Synchronized data parallelism method used for large-scale systems
- Each worker computes local gradient wj independently, sends update to master node
- Master updates w with the received gradients and broadcasts w to all workers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Intel Skylake CPU vs. Intel KNL for DNN Training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Users can partition on-chip processors and cache into different groups for better memory efficiency
- Data-parallelism synchronized approach is more stable for very large DNN training
- Targeting 58% accuracy even when using large batch sizes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Scalability of State-of-the-Art Approaches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AlexNet can only scale batch size to 1024, achieving 53.1% in 100 epochs with a batch size of 4096
- With data augmentation, accuracy is 75.3% for both Facebook and Codreanu
- Baseline's accuracy is lower but achieves higher accuracy with larger batch sizes above 10K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Impact of Batch Size on Training Time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Larger batch size only needs about two hours to achieve 58% accuracy, while smaller batch (batch size = 512) takes six hours
- Fixing the number of epochs and increasing the batch size reduces the number of iterations needed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Scaling SGD Batch Size for ImageNet Training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Finished 90-epoch ImageNet training with ResNet-50 in 20 minutes using a batch size of 32K and 2048 KNLs
- State-of-the-art ImageNet training speed is 74.9% top-1 test accuracy in 15 minutes
- Fixing the number of epochs and increasing the batch size reduces the amount of data that needs to be moved when they finish.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2024-04-12T10:50:54Z</dcterms:modified>
  <cp:revision>11</cp:revision>
  <dc:subject/>
  <dc:title/>
</cp:coreProperties>
</file>