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Decide: A Knowledge-Based Approach for Deep Learning Version Incompatibility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Deep learning (DL) projects have complex interdependencies leading to version issues
- Decide: a novel approach using pre-trained QA model and SO data for version compatibility knowledge extraction
- Goal: detect potential version incompatibilities when deploying DL projects locally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Collection from Stack Overflow (SO)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Searched for "version compatibility" with manual inspection of 150 posts
- Extracted 22 linguistic patterns from the sentences
- Kept only accepted answers and posts with a vote score &gt; 1
- Analyzed 63,715 SO posts to build a knowledge graph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Knowledge Graph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Each node represents a unique versioned DL stack component
- Each edge represents an (in)compatibility relationship with a confidence weight
- Adaptable for extracting open-ended knowledge from future SO posts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Preprocessing and Matching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Sampled 384 SO posts and achieved a Cohen's Kappa score of 0.86
- Matches local environment with SO data to gather version information
- Makes best effort to match DL stack components and versions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Comparison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Decide outperforms PyEGo and WatchMan in precision (58.4%) and recall (35.3%)
- UnifiedQA received a total of 5,532 queries to predict compatibility relations
- Majority vote strategy achieves the best accuracy (95.1%)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Limitations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Cannot guarantee DL stack component recognition algorithm's construct validity
- Plan to fine-tune UnifiedQA or substitute it with ChatGPT for improved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Decide: a knowledge-based approach for deep learning version incompatibility detection
- Uses pre-trained QA model and SO data for version compatibility knowledge extraction
- Significantly outperforms state-of-the-art approaches in precision and recall.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