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optimization for deep learning  Training bert in 76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 to Large Batch Training Techniques for Deep Neural Networks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Goal: Investigate and develop optimization techniques to accelerate training large deep neural networks
- Significant reduction in training time using large batch sizes on TPUv3 Pods
- Previous works: Reducing ResNet-50 training time from 29 hours to 1 hour (Goyal et al., 2017), LAMB optimization algorithm for adaptive learning rate (You et al., 2018)
- Challenges: Preserving gradient direction in large batch settings, maintaining convergence in nonconvex settings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Adapting Learning Rates in Large Batch Settings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Function l(x) assumed to be Li-smooth
- Strategy: Normalize learning rate by gradient to preserve gradient direction
- Algorithms: LAMB, LARS
- Result: Convergence rate improvement over SGD in general nonconvex settings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Experimental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Comparison of LAMB and LARS on BERT training with varying batch sizes
- Significant reduction in training time using large batch sizes (up to 100 minutes for BERT)
- Improved accuracy compared to baseline model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Large Batch Techniques for Deep Neural Networks: State-of-the-Art Optimizers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LAMB optimizer: Supports adaptive elementwise updating and layerwise learning
- First large batch adaptive solver achieving state-of-the-art accuracy on ImageNet training with RESNET-50
- Comparison of LAMB, LARS, Adam/AdamW, AdaGrad, and other optimizers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Large batch techniques crucial for deep neural network training acceleration
- LAMB optimizer as a powerful tool for large batch optimization in deep learning
- Future research directions: Adapting these techniques to other deep learning models and datasets.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