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Layer-wise Adaptive Rate Scaling (LARS) for Training Large Convolutional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training of convolutional networks takes a lot of time and resources
- Proposed new training algorithm based on LARS
- Scaled up Alexnet and Resnet-50 with larger batch sizes
- Decreased accuracy gap for Alexnet from 14% to 2.2% with B=8K
- Maintained same accuracy for Resnet-50 with B=32K using LARS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Differences between Traditional and LARS Learning Rates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Traditional methods use a single learning rate for all weights
- LARS uses separate learning rates for each layer
- Magnitude of updates controlled with respect to weight norm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Scaling Up Convolutional Networks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Increase batch size B, increase learning rate LR while keeping other hyper-parameters unchanged
- Best accuracy for Alexnet with B=4K was 53.1% (LR=0.05)
- Couldn't scale up LR for Alexnet with B=8K, best accuracy was 44.8%
- Replaced Local Response Normalization layers with Batch Normalization (BN) to stabilize initial training phase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Results of Training Alexnet and Alexnet-BN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EECs researchers re-trained Alexnet and Alexnet-BN with LARS for batches up to 32K
- For B=8K, accuracy matched the baseline B=512
- State-of-the-art accuracy of 75% achieved with more extensive data augmentation
- Scaled up Resnet-50 to batch B=32K with almost the same (-0.7%) accuracy as baseline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Large Batches vs Number of Steps in Training Convolutional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batches are essential for scaling up training of convolutional networks
- Existing approach for large-batch training can lead to divergence, especially during initial phase
- New algorithm adapts learning rate for each layer (LARS)
- Training convolutional networks with batch above 32K without accuracy loss is still an open problem.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