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Machine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Envisioned systems that use machine learning and automated reasoning for software production
- Goals: secure, correct, efficient, and reduced human burden
- Subdomains: intention, invention, adaptation
- Examples: string manipulation, Java APIs, SQL queries
- Challenges: scaling to complex tasks, understanding interplay between systems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Intention in Machine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Understanding programmer goals through natural interaction
- Synthesizing desired code from examples
- Examples: string manipulation, Java APIs, SQL queries
- Limitations: one-off efforts for narrow domains
- Future directions: enhancing current systems, adding machine learning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Invention in Machine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Discovering how to accomplish goals
- Learning distributions over program space
- Reasoning at high and low levels of abstraction
- Future directions: verified lifting tools, data privacy, machine learning enhancements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Adaptation in Machine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Autonomously evolving software for new platforms or fixing errors
- Verified lifting tools and formal verification
- Challenges: understanding interplay with other systems, managing data requirements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Research Highlights in Intention Pillar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Chen et al. (2017) synthesizing complex programs from input-output examples [8]
- DeepCoder project for neural network-based program synthesis [19, 33, 45, 66]
- Synthesis of loop-free programs [33]
- Symbolic analysis for multiline program patch synthesis [46]
- Systematic program repair using precise condition synthesis [57]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Research Highlights in Invention Pillar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Chen et al. (2017) on synthesizing complex programs from input-output examples [8]
- Angelix: scalable multiline program patch synthesis via symbolic analysis [45]
- Program synthesis from polymorphic refinement types [57]
- Targeted automatic integer overflow discovery using goal-directed condition branch enforcement [66]
- Adding machine learning to enhance current latent bug detection techniques [8, 19, 33, 45, 66]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Challenges and Future Directions in Machine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Understanding interplay between systems (verified lifting tools, intention, invention, adaptation)
- Data privacy concerns for machine programming systems
- Managing data requirements for adaptive machine programming systems
- Adding machine learning to enhance current latent bug detection techniques and generate sophisticated corrections
- Developing systems that can solve large-scale invention challenges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