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XCon Learning with Experts for Fine-grained Category Discovery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Introduction to Expert-Contrastive Learning (XCon)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Introduce XCon as a method for learning fine-grained discriminative features
- Mention the use of labeled images with seen and unseen classes
- State that the method improves performance over previous methods
- Provide reference to document copyright information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Problem Statement: Fine-Grained Category Discovery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Define the novel category discovery (NCD) problem
- Explain the challenge of learning discriminative features from full dataset
- Describe XCon's goal: learn representations for discovering fine-grained categories within unlabeled data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Methodology: Data Partitioning and Contrastive Learning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Explain data partitioning using k-means clustering into k expert sub-datasets
- Describe the use of both supervised and self-supervised contrastive losses
- Combine losses to optimize for fine-grained features (L = Lcoarse + Lfine)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Results: Comparison with Previous Methods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Compare XCon's performance improvements over previous methods in contrastive learning and NCD
- Provide references to related works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Evaluation: Performance on Datasets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Present evaluation results on generic and fine-grained datasets (CUB-200, Stanford Cars)
- Show XCon's superiority over baseline and comparable performance with other methods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Ablation Study: Effectiveness of Fine-Grained Datasets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Present results on the effectiveness of using CUB-200 and Stanford Cars datasets for fine-grained feature learning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Summarize XCon's contributions to fine-grained discriminative feature learning
- Discuss potential future research directions.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