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Paper Title: XCon: Learning with Experts for Fine-grained Category Discovery</a:t>
            </a:r>
          </a:p>
          <a:p/>
          <a:p>
            <a:r>
              <a:t>Problem Addressed: Generalized Category Discovery (GCD)</a:t>
            </a:r>
          </a:p>
          <a:p/>
          <a:p>
            <a:r>
              <a:t>Methodology: Expert-Contrastive Learning (XCon)</a:t>
            </a:r>
          </a:p>
          <a:p/>
          <a:p>
            <a:r>
              <a:t>Key Results: Improved performance over previous methods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Qualitative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Visualization of features using t-SNE for qualitative comparison.</a:t>
            </a:r>
          </a:p>
          <a:p/>
          <a:p>
            <a:r>
              <a:t>Clear boundaries between different groups with XCon, corresponding to specific categories.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Proposal of XCon for generalized category discovery with self-supervised representation.</a:t>
            </a:r>
          </a:p>
          <a:p/>
          <a:p>
            <a:r>
              <a:t>Improved performance on image classification benchmarks, validating the method's effectiveness.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Acknowledgment of compute support from LunarAI.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Relevant papers and resources cited in the presentation for further reading.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Challenge: Generic category discovery requires large datasets like ImageNet or COCO, which may not always be feasible.</a:t>
            </a:r>
          </a:p>
          <a:p/>
          <a:p>
            <a:r>
              <a:t>Formalization of GCD: Leveraging unlabeled data to discover categories, focusing on fine-grained concepts.</a:t>
            </a:r>
          </a:p>
          <a:p/>
          <a:p>
            <a:r>
              <a:t>Limitation of Existing Approaches: Unsupervised representations may cluster data based on irrelevant cues.</a:t>
            </a:r>
          </a:p>
          <a:p/>
          <a:p>
            <a:r>
              <a:t>Proposed Solution: Expert Contrastive Learning (XCon) to eliminate negative influences and discover fine-grained categories effectively.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XCon Method: Partition data into k expert sub-datasets using k-means clustering.</a:t>
            </a:r>
          </a:p>
          <a:p/>
          <a:p>
            <a:r>
              <a:t>Each sub-dataset treated as an expert dataset to eliminate negative influences.</a:t>
            </a:r>
          </a:p>
          <a:p/>
          <a:p>
            <a:r>
              <a:t>Objective: Learn discriminative features for fine-grained category discovery.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Contrastive Learning in XCon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Utilizing k-means grouping on self-supervised features for informative contrastive pairs.</a:t>
            </a:r>
          </a:p>
          <a:p/>
          <a:p>
            <a:r>
              <a:t>Joint contrastive representation learning on partitioned sub-datasets.</a:t>
            </a:r>
          </a:p>
          <a:p/>
          <a:p>
            <a:r>
              <a:t>Clear performance improvements over previous GCD methods with contrastive learning.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Representation Learning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Challenge: Representations need to be sensitive to detailed discriminative traits.</a:t>
            </a:r>
          </a:p>
          <a:p/>
          <a:p>
            <a:r>
              <a:t>Leveraging self-supervised representations for rough clustering based on overall image statistics.</a:t>
            </a:r>
          </a:p>
          <a:p/>
          <a:p>
            <a:r>
              <a:t>Proposed approach: Supervised and self-supervised contrastive loss to fine-tune the model.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Splitting training data into labeled (Dl) and unlabeled (Du) datasets.</a:t>
            </a:r>
          </a:p>
          <a:p/>
          <a:p>
            <a:r>
              <a:t>Measuring performance using clustering accuracy (ACC) on the unlabeled set.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Backbone: ViT-B-16</a:t>
            </a:r>
          </a:p>
          <a:p/>
          <a:p>
            <a:r>
              <a:t>Batch size: 256</a:t>
            </a:r>
          </a:p>
          <a:p/>
          <a:p>
            <a:r>
              <a:t>Training epochs: 60 for ImageNet dataset</a:t>
            </a:r>
          </a:p>
          <a:p/>
          <a:p>
            <a:r>
              <a:t>Implementation: Projection heads as three-layer MLPs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on Generic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Comparison with state-of-the-art methods on CIFAR10, 100, 200, and Stanford Cars.</a:t>
            </a:r>
          </a:p>
          <a:p/>
          <a:p>
            <a:r>
              <a:t>XCon consistently outperforms baseline methods, demonstrating robust effectiveness.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on Fine-grained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Performance improvements on CUB-200 and Stanford Cars benchmarks.</a:t>
            </a:r>
          </a:p>
          <a:p/>
          <a:p>
            <a:r>
              <a:t>XCon's effectiveness across different α values analyzed.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