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is a promising method for fine-grained category discovery, showcasing clear performance improvements in experiments. The method is effective and robust across various datasets.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We introduce Expert Contrastive Learning (XCon) for Fine-grained Category Discovery to mine useful information from images.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Problem Statement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Generalized Category Discovery (GCD) aims to discover new categories within unlabeled data by leveraging information. XCon addresses the fine-grained concept discovery.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XCon Method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partitions data into k expert sub-datasets using k-means clustering on self-supervised representations. This eliminates class-irrelevant cues and learns discriminative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Novel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is effective for fine-grained category discovery by transferring knowledge from relevant but different seen classes. The method sets a new state-of-the-art performance on tested benchmarks.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Contrastive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uses k-means grouping on self-supervised features to create informative contrastive pairs for learning representations. This approach enhances discoverability of novel fine-grained categories.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outperforms existing methods on generic image classification and fine-grained datasets. Performance improvements are significant across various benchmarks.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Model Evaluation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Evaluation metrics include clustering accuracy on unlabeled data. XCon consistently shows robust effectiveness with different weights and numbers of sub-datasets.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Qualitative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provides clear boundaries between different groups in datasets like CIFAR10, demonstrating the effectiveness of learned discriminative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