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Introduction of the problem of Generalized Category Discovery (GCD) in fine-grained datasets.
- Description of the challenges faced in fine-grained classification tasks due to high class similarities and intra-class variances.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Related 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Overview of Novel Category Discovery (NCD) and its relevance to XCon's objectives.
- Discussion on previous approaches utilizing transfer learning, self-supervision, and contrastive learning in categorizing unseen classes.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Methodology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Explanation of Expert-Contrastive Learning (XCon) approach.
- Description of partitioning the dataset into expert sub-datasets using k-means clustering.
- Details on supervised and unsupervised contrastive learning across full and sub-datasets.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Experiments and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Evaluation of XCon on CIFAR-10/100, ImageNet-100, CUB-200, Stanford Cars, FGVC-Aircraft, and Oxford-IIIT Pet datasets.
- Showcase of state-of-the-art performance in fine-grained category discovery benchmarks.
- Implementation details using ViT-B-16 model and DINO-pretrained parameters.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Ablation Studies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Overview of ablation studies conducted to validate components of XCon.
- Discussion on the impact of weight of fine-grained loss and the number of sub-datasets.
- Insights into optimal settings for different datasets based on experimental results.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Summary of XCon's significance in fine-grained category discovery.
- Mention of the method's success across various benchmarks and its contribution to unsupervised and semi-supervised learning in fine-grained classification.
- Encouragement for further exploration and adaptation of XCon within the research community.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