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paper title goes here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Content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A slide structure based on a multi-purpose presentation, which you can easily adapt to your needs. For more info on how to edit the template,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