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Learning with Experts for Fine-grained Category Discovery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Proposing XCon for Generalized Category Discovery with self-supervised representation</a:t>
            </a:r>
          </a:p>
          <a:p>
            <a:r>
              <a:t>- Learning fine-grained discriminative features for category discovery</a:t>
            </a:r>
          </a:p>
          <a:p>
            <a:r>
              <a:t>- Validation of XCon's effectiveness through performance improvements in experiments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Addressing the problem of Generalized Category Discovery (GCD)</a:t>
            </a:r>
          </a:p>
          <a:p>
            <a:r>
              <a:t>- Introducing Expert-Contrastive Learning (XCon) for mining useful information from images</a:t>
            </a:r>
          </a:p>
          <a:p>
            <a:r>
              <a:t>- Utilizing k-means clustering and contrastive learning to learn discriminative features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Importance of Generalized Category Discovery in real-world applications</a:t>
            </a:r>
          </a:p>
          <a:p>
            <a:r>
              <a:t>- Contrasting unsupervised representation clustering with class-irrelevant cues vs. XCon's discriminative feature learning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XCon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Expert-Contrastive Learning approach with k-means partitioning into expert sub-datasets</a:t>
            </a:r>
          </a:p>
          <a:p>
            <a:r>
              <a:t>- Eliminating negative influence of class-irrelevant cues for fine-grained category discovery</a:t>
            </a:r>
          </a:p>
          <a:p>
            <a:r>
              <a:t>- Using XCon for learning discriminative features and discovering new object categories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Contrastive Learning in GCD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Leveraging contrastive learning for effective representation learning in GCD</a:t>
            </a:r>
          </a:p>
          <a:p>
            <a:r>
              <a:t>- Using k-means grouping on self-supervised features for informative pairs</a:t>
            </a:r>
          </a:p>
          <a:p>
            <a:r>
              <a:t>- Focus on fine-grained category discovery with feature partitioning and contrastive pairs creation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Fine-grained GCD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Detailed discriminative traits requirement for representation learning</a:t>
            </a:r>
          </a:p>
          <a:p>
            <a:r>
              <a:t>- Utilizing self-supervised representations and k-means clustering for feature integration</a:t>
            </a:r>
          </a:p>
          <a:p>
            <a:r>
              <a:t>- Applying supervised and self-supervised contrastive losses for feature refinement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on Generic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Evaluation on CIFAR10, CIFAR100, Stanford Cars, and ImageNet benchmarks</a:t>
            </a:r>
          </a:p>
          <a:p>
            <a:r>
              <a:t>- Performance improvement comparison with state-of-the-art methods</a:t>
            </a:r>
          </a:p>
          <a:p>
            <a:r>
              <a:t>- Application of semi-supervised k-means for evaluation metrics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on Fine-grained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Enhanced performance on CUB-200 and Standford Cars</a:t>
            </a:r>
          </a:p>
          <a:p>
            <a:r>
              <a:t>- Comparison of XCon with baseline under different parameters</a:t>
            </a:r>
          </a:p>
          <a:p>
            <a:r>
              <a:t>- Robust effectiveness analysis of XCon on fine-grained category discovery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Qualitative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Visualization of feature clustering in CIFAR10 using XCon</a:t>
            </a:r>
          </a:p>
          <a:p>
            <a:r>
              <a:t>- Clear boundaries between distinct categories with XCon's discriminative features</a:t>
            </a:r>
          </a:p>
          <a:p>
            <a:r>
              <a:t>- Improved categorization based on fine-grained features compared to DINO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