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Imagenet training in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Impact of Data Augmentation on Accuracy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Exploring the impact of data augmentation on training accuracy and the optimization of batch sizes for achieving desired results.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Future Directions and Acknowledgments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Outlining potential future research directions and acknowledging support from various organizations and foundations.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 to Deep Neural Networks and ImageNet Benchmark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Overview of ImageNet-1k benchmark set and the significance of deep neural net models in various industries.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Training Deep Neural Networks on Supercomputers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Details on training ResNet-50 on a NVIDIA M40 GPU and the potential applications of DNNs in autonomous driving, oil and gas exploration, and medical imaging.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Synchronous Stochastic Gradient Descent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The use of synchronous SGD for scaling ImageNet training, including the need for increased batch sizes and the capabilities of the fastest supercomputer.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Scaling ResNet 50 and AlexNet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Scaling ResNet 50 to 256 Nvidia P100's with a batch size of 8K and training AlexNet with 74% accuracy on 2048 KNLs.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Data Parallelism and Model Parallelism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Exploring data parallelism and model parallelism in training large-scale deep neural networks on P machines/processors.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Communication Approaches in Large Batch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Understanding the communication requirements in large batch training and the usage of parameter servers in commercial applications.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Performance Optimization with Large Batch Sizes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Discussing the benefits of large batch sizes in improving algorithm scalability and communication efficiency in deep learning training.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Practical Implementations and Results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Sharing results and experiences from training AlexNet and ResNet models using various hardware platforms and batch sizes.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