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4"/>
  </p:notesMasterIdLst>
  <p:handoutMasterIdLst>
    <p:handoutMasterId r:id="rId15"/>
  </p:handoutMasterIdLst>
  <p:sldIdLst>
    <p:sldId id="261" r:id="rId5"/>
    <p:sldId id="273" r:id="rId6"/>
    <p:sldId id="275" r:id="rId7"/>
    <p:sldId id="258" r:id="rId8"/>
    <p:sldId id="266" r:id="rId9"/>
    <p:sldId id="260" r:id="rId10"/>
    <p:sldId id="262" r:id="rId11"/>
    <p:sldId id="274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FAAD9-6D44-46B4-BA8D-453C982BC65C}" v="13" dt="2020-11-21T19:05:04.085"/>
  </p1510:revLst>
</p1510:revInfo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8878" autoAdjust="0"/>
  </p:normalViewPr>
  <p:slideViewPr>
    <p:cSldViewPr>
      <p:cViewPr varScale="1">
        <p:scale>
          <a:sx n="91" d="100"/>
          <a:sy n="91" d="100"/>
        </p:scale>
        <p:origin x="1350" y="7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6f41208735f48104" providerId="LiveId" clId="{B95FAAD9-6D44-46B4-BA8D-453C982BC65C}"/>
    <pc:docChg chg="undo custSel mod addSld delSld modSld sldOrd modShowInfo">
      <pc:chgData name=" " userId="6f41208735f48104" providerId="LiveId" clId="{B95FAAD9-6D44-46B4-BA8D-453C982BC65C}" dt="2020-11-28T20:26:10.228" v="2180" actId="20577"/>
      <pc:docMkLst>
        <pc:docMk/>
      </pc:docMkLst>
      <pc:sldChg chg="del">
        <pc:chgData name=" " userId="6f41208735f48104" providerId="LiveId" clId="{B95FAAD9-6D44-46B4-BA8D-453C982BC65C}" dt="2020-11-10T02:16:36.314" v="0" actId="47"/>
        <pc:sldMkLst>
          <pc:docMk/>
          <pc:sldMk cId="3956608981" sldId="257"/>
        </pc:sldMkLst>
      </pc:sldChg>
      <pc:sldChg chg="addSp delSp modSp mod modClrScheme modAnim chgLayout modNotesTx">
        <pc:chgData name=" " userId="6f41208735f48104" providerId="LiveId" clId="{B95FAAD9-6D44-46B4-BA8D-453C982BC65C}" dt="2020-11-28T20:24:35.770" v="2164" actId="20577"/>
        <pc:sldMkLst>
          <pc:docMk/>
          <pc:sldMk cId="324067930" sldId="258"/>
        </pc:sldMkLst>
        <pc:spChg chg="mod">
          <ac:chgData name=" " userId="6f41208735f48104" providerId="LiveId" clId="{B95FAAD9-6D44-46B4-BA8D-453C982BC65C}" dt="2020-11-10T02:17:52.403" v="4" actId="26606"/>
          <ac:spMkLst>
            <pc:docMk/>
            <pc:sldMk cId="324067930" sldId="258"/>
            <ac:spMk id="2" creationId="{7948ABDF-1D8A-4A32-A73C-B9931C1CD5F8}"/>
          </ac:spMkLst>
        </pc:spChg>
        <pc:spChg chg="mod">
          <ac:chgData name=" " userId="6f41208735f48104" providerId="LiveId" clId="{B95FAAD9-6D44-46B4-BA8D-453C982BC65C}" dt="2020-11-10T02:17:52.403" v="4" actId="26606"/>
          <ac:spMkLst>
            <pc:docMk/>
            <pc:sldMk cId="324067930" sldId="258"/>
            <ac:spMk id="6" creationId="{CBA32B51-63A9-4229-937B-BEFA761CFDA8}"/>
          </ac:spMkLst>
        </pc:spChg>
        <pc:spChg chg="add mod">
          <ac:chgData name=" " userId="6f41208735f48104" providerId="LiveId" clId="{B95FAAD9-6D44-46B4-BA8D-453C982BC65C}" dt="2020-11-10T02:17:52.403" v="4" actId="26606"/>
          <ac:spMkLst>
            <pc:docMk/>
            <pc:sldMk cId="324067930" sldId="258"/>
            <ac:spMk id="11" creationId="{DE414EF8-B4C0-4476-AB7C-1DA4E11CEE0F}"/>
          </ac:spMkLst>
        </pc:spChg>
        <pc:picChg chg="del mod">
          <ac:chgData name=" " userId="6f41208735f48104" providerId="LiveId" clId="{B95FAAD9-6D44-46B4-BA8D-453C982BC65C}" dt="2020-11-10T02:18:20.187" v="9" actId="478"/>
          <ac:picMkLst>
            <pc:docMk/>
            <pc:sldMk cId="324067930" sldId="258"/>
            <ac:picMk id="3" creationId="{18B1A9DC-5A12-4C30-A041-74A78058AA0B}"/>
          </ac:picMkLst>
        </pc:picChg>
        <pc:picChg chg="add del mod">
          <ac:chgData name=" " userId="6f41208735f48104" providerId="LiveId" clId="{B95FAAD9-6D44-46B4-BA8D-453C982BC65C}" dt="2020-11-21T18:49:22.930" v="366"/>
          <ac:picMkLst>
            <pc:docMk/>
            <pc:sldMk cId="324067930" sldId="258"/>
            <ac:picMk id="3" creationId="{965729F5-8AA7-4DBE-A92C-09F0FFF7788B}"/>
          </ac:picMkLst>
        </pc:picChg>
        <pc:picChg chg="del mod ord">
          <ac:chgData name=" " userId="6f41208735f48104" providerId="LiveId" clId="{B95FAAD9-6D44-46B4-BA8D-453C982BC65C}" dt="2020-11-10T02:18:12.809" v="6" actId="478"/>
          <ac:picMkLst>
            <pc:docMk/>
            <pc:sldMk cId="324067930" sldId="258"/>
            <ac:picMk id="4" creationId="{85104A6C-3468-4F07-8F5B-8F1F61FDB3CC}"/>
          </ac:picMkLst>
        </pc:picChg>
        <pc:picChg chg="add mod">
          <ac:chgData name=" " userId="6f41208735f48104" providerId="LiveId" clId="{B95FAAD9-6D44-46B4-BA8D-453C982BC65C}" dt="2020-11-10T02:18:25.405" v="12" actId="1076"/>
          <ac:picMkLst>
            <pc:docMk/>
            <pc:sldMk cId="324067930" sldId="258"/>
            <ac:picMk id="5" creationId="{9436F867-A0BA-49E5-B9D0-9E971A86F436}"/>
          </ac:picMkLst>
        </pc:picChg>
        <pc:picChg chg="add mod">
          <ac:chgData name=" " userId="6f41208735f48104" providerId="LiveId" clId="{B95FAAD9-6D44-46B4-BA8D-453C982BC65C}" dt="2020-11-10T02:18:30.271" v="14" actId="1076"/>
          <ac:picMkLst>
            <pc:docMk/>
            <pc:sldMk cId="324067930" sldId="258"/>
            <ac:picMk id="8" creationId="{E920BAEA-7C65-4B08-A95E-F56B70643FA6}"/>
          </ac:picMkLst>
        </pc:picChg>
      </pc:sldChg>
      <pc:sldChg chg="delSp modSp del mod">
        <pc:chgData name=" " userId="6f41208735f48104" providerId="LiveId" clId="{B95FAAD9-6D44-46B4-BA8D-453C982BC65C}" dt="2020-11-10T02:20:26.115" v="29" actId="47"/>
        <pc:sldMkLst>
          <pc:docMk/>
          <pc:sldMk cId="2637343019" sldId="259"/>
        </pc:sldMkLst>
        <pc:spChg chg="mod">
          <ac:chgData name=" " userId="6f41208735f48104" providerId="LiveId" clId="{B95FAAD9-6D44-46B4-BA8D-453C982BC65C}" dt="2020-11-10T02:20:24.176" v="28" actId="21"/>
          <ac:spMkLst>
            <pc:docMk/>
            <pc:sldMk cId="2637343019" sldId="259"/>
            <ac:spMk id="2" creationId="{01D51A3C-2AC1-465E-AED9-7532BE2257AC}"/>
          </ac:spMkLst>
        </pc:spChg>
        <pc:spChg chg="mod">
          <ac:chgData name=" " userId="6f41208735f48104" providerId="LiveId" clId="{B95FAAD9-6D44-46B4-BA8D-453C982BC65C}" dt="2020-11-10T02:19:01.826" v="16" actId="21"/>
          <ac:spMkLst>
            <pc:docMk/>
            <pc:sldMk cId="2637343019" sldId="259"/>
            <ac:spMk id="3" creationId="{E8977574-53F5-4E99-B5BB-20FF73612602}"/>
          </ac:spMkLst>
        </pc:spChg>
        <pc:picChg chg="del">
          <ac:chgData name=" " userId="6f41208735f48104" providerId="LiveId" clId="{B95FAAD9-6D44-46B4-BA8D-453C982BC65C}" dt="2020-11-10T02:20:01.505" v="22" actId="21"/>
          <ac:picMkLst>
            <pc:docMk/>
            <pc:sldMk cId="2637343019" sldId="259"/>
            <ac:picMk id="4" creationId="{85B3C504-7C74-4BD7-A21E-87F28CD5B0F3}"/>
          </ac:picMkLst>
        </pc:picChg>
        <pc:picChg chg="del">
          <ac:chgData name=" " userId="6f41208735f48104" providerId="LiveId" clId="{B95FAAD9-6D44-46B4-BA8D-453C982BC65C}" dt="2020-11-10T02:20:09.638" v="25" actId="21"/>
          <ac:picMkLst>
            <pc:docMk/>
            <pc:sldMk cId="2637343019" sldId="259"/>
            <ac:picMk id="5" creationId="{C6C585C7-313D-45FE-ADF1-27A4FD0AFEEE}"/>
          </ac:picMkLst>
        </pc:picChg>
      </pc:sldChg>
      <pc:sldChg chg="addSp delSp modSp mod modClrScheme chgLayout modNotesTx">
        <pc:chgData name=" " userId="6f41208735f48104" providerId="LiveId" clId="{B95FAAD9-6D44-46B4-BA8D-453C982BC65C}" dt="2020-11-21T19:20:52.867" v="1825" actId="313"/>
        <pc:sldMkLst>
          <pc:docMk/>
          <pc:sldMk cId="3588062221" sldId="260"/>
        </pc:sldMkLst>
        <pc:spChg chg="mod">
          <ac:chgData name=" " userId="6f41208735f48104" providerId="LiveId" clId="{B95FAAD9-6D44-46B4-BA8D-453C982BC65C}" dt="2020-11-10T02:21:21.400" v="31" actId="26606"/>
          <ac:spMkLst>
            <pc:docMk/>
            <pc:sldMk cId="3588062221" sldId="260"/>
            <ac:spMk id="2" creationId="{00209094-9A65-44E9-B48E-55A87BA2ACF2}"/>
          </ac:spMkLst>
        </pc:spChg>
        <pc:spChg chg="del">
          <ac:chgData name=" " userId="6f41208735f48104" providerId="LiveId" clId="{B95FAAD9-6D44-46B4-BA8D-453C982BC65C}" dt="2020-11-10T02:21:21.400" v="31" actId="26606"/>
          <ac:spMkLst>
            <pc:docMk/>
            <pc:sldMk cId="3588062221" sldId="260"/>
            <ac:spMk id="3" creationId="{61EDC8E5-7823-44B4-BF8F-4EFB2C550491}"/>
          </ac:spMkLst>
        </pc:spChg>
        <pc:spChg chg="add mod">
          <ac:chgData name=" " userId="6f41208735f48104" providerId="LiveId" clId="{B95FAAD9-6D44-46B4-BA8D-453C982BC65C}" dt="2020-11-10T02:21:21.400" v="31" actId="26606"/>
          <ac:spMkLst>
            <pc:docMk/>
            <pc:sldMk cId="3588062221" sldId="260"/>
            <ac:spMk id="10" creationId="{FB165F37-B6E9-4FF2-956A-A68C40047355}"/>
          </ac:spMkLst>
        </pc:spChg>
        <pc:spChg chg="add mod">
          <ac:chgData name=" " userId="6f41208735f48104" providerId="LiveId" clId="{B95FAAD9-6D44-46B4-BA8D-453C982BC65C}" dt="2020-11-10T02:21:21.400" v="31" actId="26606"/>
          <ac:spMkLst>
            <pc:docMk/>
            <pc:sldMk cId="3588062221" sldId="260"/>
            <ac:spMk id="12" creationId="{2E10A120-015E-4368-8E4C-736109D1424E}"/>
          </ac:spMkLst>
        </pc:spChg>
        <pc:spChg chg="add mod">
          <ac:chgData name=" " userId="6f41208735f48104" providerId="LiveId" clId="{B95FAAD9-6D44-46B4-BA8D-453C982BC65C}" dt="2020-11-10T02:21:21.400" v="31" actId="26606"/>
          <ac:spMkLst>
            <pc:docMk/>
            <pc:sldMk cId="3588062221" sldId="260"/>
            <ac:spMk id="14" creationId="{E5142D20-166A-4D56-9481-827C59FC848A}"/>
          </ac:spMkLst>
        </pc:spChg>
        <pc:graphicFrameChg chg="add mod">
          <ac:chgData name=" " userId="6f41208735f48104" providerId="LiveId" clId="{B95FAAD9-6D44-46B4-BA8D-453C982BC65C}" dt="2020-11-10T02:21:21.400" v="31" actId="26606"/>
          <ac:graphicFrameMkLst>
            <pc:docMk/>
            <pc:sldMk cId="3588062221" sldId="260"/>
            <ac:graphicFrameMk id="5" creationId="{5F096A3F-E81D-479D-BC11-C0744BF347CF}"/>
          </ac:graphicFrameMkLst>
        </pc:graphicFrameChg>
        <pc:picChg chg="add">
          <ac:chgData name=" " userId="6f41208735f48104" providerId="LiveId" clId="{B95FAAD9-6D44-46B4-BA8D-453C982BC65C}" dt="2020-11-10T02:21:21.400" v="31" actId="26606"/>
          <ac:picMkLst>
            <pc:docMk/>
            <pc:sldMk cId="3588062221" sldId="260"/>
            <ac:picMk id="6" creationId="{F45C1401-0D68-4F30-8298-BE310A3A8221}"/>
          </ac:picMkLst>
        </pc:picChg>
      </pc:sldChg>
      <pc:sldChg chg="addSp delSp modSp mod modAnim modNotesTx">
        <pc:chgData name=" " userId="6f41208735f48104" providerId="LiveId" clId="{B95FAAD9-6D44-46B4-BA8D-453C982BC65C}" dt="2020-11-28T20:23:58.598" v="2163" actId="20577"/>
        <pc:sldMkLst>
          <pc:docMk/>
          <pc:sldMk cId="3135228966" sldId="261"/>
        </pc:sldMkLst>
        <pc:spChg chg="mod">
          <ac:chgData name=" " userId="6f41208735f48104" providerId="LiveId" clId="{B95FAAD9-6D44-46B4-BA8D-453C982BC65C}" dt="2020-11-21T19:09:34.659" v="465" actId="20577"/>
          <ac:spMkLst>
            <pc:docMk/>
            <pc:sldMk cId="3135228966" sldId="261"/>
            <ac:spMk id="6" creationId="{3933031D-018B-489E-B613-2113C1CD2360}"/>
          </ac:spMkLst>
        </pc:spChg>
        <pc:spChg chg="mod">
          <ac:chgData name=" " userId="6f41208735f48104" providerId="LiveId" clId="{B95FAAD9-6D44-46B4-BA8D-453C982BC65C}" dt="2020-11-28T20:23:58.598" v="2163" actId="20577"/>
          <ac:spMkLst>
            <pc:docMk/>
            <pc:sldMk cId="3135228966" sldId="261"/>
            <ac:spMk id="7" creationId="{606F8B2E-A7F5-4413-BEED-BFF7C3D9FF78}"/>
          </ac:spMkLst>
        </pc:spChg>
        <pc:picChg chg="add del mod">
          <ac:chgData name=" " userId="6f41208735f48104" providerId="LiveId" clId="{B95FAAD9-6D44-46B4-BA8D-453C982BC65C}" dt="2020-11-21T18:46:35.897" v="360"/>
          <ac:picMkLst>
            <pc:docMk/>
            <pc:sldMk cId="3135228966" sldId="261"/>
            <ac:picMk id="2" creationId="{91CFD144-E266-4866-B3A4-8A6225C06207}"/>
          </ac:picMkLst>
        </pc:picChg>
        <pc:picChg chg="add del mod">
          <ac:chgData name=" " userId="6f41208735f48104" providerId="LiveId" clId="{B95FAAD9-6D44-46B4-BA8D-453C982BC65C}" dt="2020-11-21T18:48:24.610" v="362"/>
          <ac:picMkLst>
            <pc:docMk/>
            <pc:sldMk cId="3135228966" sldId="261"/>
            <ac:picMk id="3" creationId="{0463656F-A421-4A2A-80A8-7556FC4FC3E3}"/>
          </ac:picMkLst>
        </pc:picChg>
        <pc:picChg chg="add del mod">
          <ac:chgData name=" " userId="6f41208735f48104" providerId="LiveId" clId="{B95FAAD9-6D44-46B4-BA8D-453C982BC65C}" dt="2020-11-21T18:49:22.930" v="366"/>
          <ac:picMkLst>
            <pc:docMk/>
            <pc:sldMk cId="3135228966" sldId="261"/>
            <ac:picMk id="4" creationId="{508698C4-0830-4155-AD8E-6CE3BE1E2249}"/>
          </ac:picMkLst>
        </pc:picChg>
      </pc:sldChg>
      <pc:sldChg chg="addSp delSp modSp mod modClrScheme chgLayout modNotesTx">
        <pc:chgData name=" " userId="6f41208735f48104" providerId="LiveId" clId="{B95FAAD9-6D44-46B4-BA8D-453C982BC65C}" dt="2020-11-28T20:26:10.228" v="2180" actId="20577"/>
        <pc:sldMkLst>
          <pc:docMk/>
          <pc:sldMk cId="4017422421" sldId="262"/>
        </pc:sldMkLst>
        <pc:spChg chg="mod">
          <ac:chgData name=" " userId="6f41208735f48104" providerId="LiveId" clId="{B95FAAD9-6D44-46B4-BA8D-453C982BC65C}" dt="2020-11-13T15:47:05.851" v="342" actId="20577"/>
          <ac:spMkLst>
            <pc:docMk/>
            <pc:sldMk cId="4017422421" sldId="262"/>
            <ac:spMk id="2" creationId="{DA3F4C63-DEA7-42D3-B67A-8DF84C01DAF1}"/>
          </ac:spMkLst>
        </pc:spChg>
        <pc:spChg chg="del">
          <ac:chgData name=" " userId="6f41208735f48104" providerId="LiveId" clId="{B95FAAD9-6D44-46B4-BA8D-453C982BC65C}" dt="2020-11-10T02:21:47.200" v="32" actId="26606"/>
          <ac:spMkLst>
            <pc:docMk/>
            <pc:sldMk cId="4017422421" sldId="262"/>
            <ac:spMk id="3" creationId="{64DD0B79-09C2-43FE-85C2-37448CF2E477}"/>
          </ac:spMkLst>
        </pc:spChg>
        <pc:spChg chg="add mod">
          <ac:chgData name=" " userId="6f41208735f48104" providerId="LiveId" clId="{B95FAAD9-6D44-46B4-BA8D-453C982BC65C}" dt="2020-11-10T02:21:47.200" v="32" actId="26606"/>
          <ac:spMkLst>
            <pc:docMk/>
            <pc:sldMk cId="4017422421" sldId="262"/>
            <ac:spMk id="9" creationId="{369E90DA-7355-4BA0-8653-BA32E56B7638}"/>
          </ac:spMkLst>
        </pc:spChg>
        <pc:spChg chg="add mod">
          <ac:chgData name=" " userId="6f41208735f48104" providerId="LiveId" clId="{B95FAAD9-6D44-46B4-BA8D-453C982BC65C}" dt="2020-11-13T15:47:01.734" v="341" actId="20577"/>
          <ac:spMkLst>
            <pc:docMk/>
            <pc:sldMk cId="4017422421" sldId="262"/>
            <ac:spMk id="11" creationId="{D4DBCE8C-93F1-4FAC-AC4C-4AAD599DB048}"/>
          </ac:spMkLst>
        </pc:spChg>
        <pc:spChg chg="add mod">
          <ac:chgData name=" " userId="6f41208735f48104" providerId="LiveId" clId="{B95FAAD9-6D44-46B4-BA8D-453C982BC65C}" dt="2020-11-10T02:21:47.200" v="32" actId="26606"/>
          <ac:spMkLst>
            <pc:docMk/>
            <pc:sldMk cId="4017422421" sldId="262"/>
            <ac:spMk id="13" creationId="{422C6EF8-E022-47A1-BB9F-468378E2C760}"/>
          </ac:spMkLst>
        </pc:spChg>
        <pc:graphicFrameChg chg="add mod">
          <ac:chgData name=" " userId="6f41208735f48104" providerId="LiveId" clId="{B95FAAD9-6D44-46B4-BA8D-453C982BC65C}" dt="2020-11-10T02:21:47.200" v="32" actId="26606"/>
          <ac:graphicFrameMkLst>
            <pc:docMk/>
            <pc:sldMk cId="4017422421" sldId="262"/>
            <ac:graphicFrameMk id="5" creationId="{6367E487-CB30-448E-98D9-18CF7EF36DFA}"/>
          </ac:graphicFrameMkLst>
        </pc:graphicFrameChg>
      </pc:sldChg>
      <pc:sldChg chg="addSp modSp del mod modClrScheme chgLayout">
        <pc:chgData name=" " userId="6f41208735f48104" providerId="LiveId" clId="{B95FAAD9-6D44-46B4-BA8D-453C982BC65C}" dt="2020-11-24T14:37:14.654" v="2152" actId="47"/>
        <pc:sldMkLst>
          <pc:docMk/>
          <pc:sldMk cId="649726720" sldId="263"/>
        </pc:sldMkLst>
        <pc:spChg chg="mod">
          <ac:chgData name=" " userId="6f41208735f48104" providerId="LiveId" clId="{B95FAAD9-6D44-46B4-BA8D-453C982BC65C}" dt="2020-11-10T02:22:02.465" v="33" actId="26606"/>
          <ac:spMkLst>
            <pc:docMk/>
            <pc:sldMk cId="649726720" sldId="263"/>
            <ac:spMk id="2" creationId="{C8F7B5D0-7E0C-4517-85CD-854B223865F0}"/>
          </ac:spMkLst>
        </pc:spChg>
        <pc:spChg chg="mod">
          <ac:chgData name=" " userId="6f41208735f48104" providerId="LiveId" clId="{B95FAAD9-6D44-46B4-BA8D-453C982BC65C}" dt="2020-11-10T02:22:02.465" v="33" actId="26606"/>
          <ac:spMkLst>
            <pc:docMk/>
            <pc:sldMk cId="649726720" sldId="263"/>
            <ac:spMk id="3" creationId="{A014CFE6-9036-4F47-BC1C-F7D634DE639B}"/>
          </ac:spMkLst>
        </pc:spChg>
        <pc:spChg chg="add mod">
          <ac:chgData name=" " userId="6f41208735f48104" providerId="LiveId" clId="{B95FAAD9-6D44-46B4-BA8D-453C982BC65C}" dt="2020-11-10T02:22:02.465" v="33" actId="26606"/>
          <ac:spMkLst>
            <pc:docMk/>
            <pc:sldMk cId="649726720" sldId="263"/>
            <ac:spMk id="8" creationId="{7C2F998B-E794-4640-A43B-3FFDBDB7C157}"/>
          </ac:spMkLst>
        </pc:spChg>
        <pc:spChg chg="add mod">
          <ac:chgData name=" " userId="6f41208735f48104" providerId="LiveId" clId="{B95FAAD9-6D44-46B4-BA8D-453C982BC65C}" dt="2020-11-10T02:22:02.465" v="33" actId="26606"/>
          <ac:spMkLst>
            <pc:docMk/>
            <pc:sldMk cId="649726720" sldId="263"/>
            <ac:spMk id="10" creationId="{55E5C37B-55BE-49E0-8CD2-7C8481E88BCF}"/>
          </ac:spMkLst>
        </pc:spChg>
        <pc:spChg chg="add mod">
          <ac:chgData name=" " userId="6f41208735f48104" providerId="LiveId" clId="{B95FAAD9-6D44-46B4-BA8D-453C982BC65C}" dt="2020-11-10T02:22:02.483" v="34" actId="27636"/>
          <ac:spMkLst>
            <pc:docMk/>
            <pc:sldMk cId="649726720" sldId="263"/>
            <ac:spMk id="12" creationId="{6BB6CD3A-4CF5-4FD7-A7DE-4F462DCDD938}"/>
          </ac:spMkLst>
        </pc:spChg>
        <pc:spChg chg="add mod">
          <ac:chgData name=" " userId="6f41208735f48104" providerId="LiveId" clId="{B95FAAD9-6D44-46B4-BA8D-453C982BC65C}" dt="2020-11-10T02:22:02.486" v="35" actId="27636"/>
          <ac:spMkLst>
            <pc:docMk/>
            <pc:sldMk cId="649726720" sldId="263"/>
            <ac:spMk id="14" creationId="{0B44AF72-A729-40E5-85DC-550F9E70D0C4}"/>
          </ac:spMkLst>
        </pc:spChg>
      </pc:sldChg>
      <pc:sldChg chg="new del">
        <pc:chgData name=" " userId="6f41208735f48104" providerId="LiveId" clId="{B95FAAD9-6D44-46B4-BA8D-453C982BC65C}" dt="2020-11-10T02:17:22.068" v="2" actId="680"/>
        <pc:sldMkLst>
          <pc:docMk/>
          <pc:sldMk cId="796522775" sldId="265"/>
        </pc:sldMkLst>
      </pc:sldChg>
      <pc:sldChg chg="addSp delSp modSp new del mod modClrScheme chgLayout">
        <pc:chgData name=" " userId="6f41208735f48104" providerId="LiveId" clId="{B95FAAD9-6D44-46B4-BA8D-453C982BC65C}" dt="2020-11-10T02:40:05.856" v="264" actId="47"/>
        <pc:sldMkLst>
          <pc:docMk/>
          <pc:sldMk cId="2088631351" sldId="265"/>
        </pc:sldMkLst>
        <pc:spChg chg="mod">
          <ac:chgData name=" " userId="6f41208735f48104" providerId="LiveId" clId="{B95FAAD9-6D44-46B4-BA8D-453C982BC65C}" dt="2020-11-10T02:40:02.592" v="263" actId="21"/>
          <ac:spMkLst>
            <pc:docMk/>
            <pc:sldMk cId="2088631351" sldId="265"/>
            <ac:spMk id="2" creationId="{EF40B098-F07C-403A-A07D-92E7CD7FF525}"/>
          </ac:spMkLst>
        </pc:spChg>
        <pc:spChg chg="mod modVis">
          <ac:chgData name=" " userId="6f41208735f48104" providerId="LiveId" clId="{B95FAAD9-6D44-46B4-BA8D-453C982BC65C}" dt="2020-11-10T02:24:58.890" v="167" actId="26606"/>
          <ac:spMkLst>
            <pc:docMk/>
            <pc:sldMk cId="2088631351" sldId="265"/>
            <ac:spMk id="3" creationId="{C98092BB-3097-41F1-8438-5BA12460D11C}"/>
          </ac:spMkLst>
        </pc:spChg>
        <pc:spChg chg="add mod">
          <ac:chgData name=" " userId="6f41208735f48104" providerId="LiveId" clId="{B95FAAD9-6D44-46B4-BA8D-453C982BC65C}" dt="2020-11-10T02:24:58.890" v="167" actId="26606"/>
          <ac:spMkLst>
            <pc:docMk/>
            <pc:sldMk cId="2088631351" sldId="265"/>
            <ac:spMk id="10" creationId="{289FF9E5-E9E3-4A42-9079-3FA9C710AD7C}"/>
          </ac:spMkLst>
        </pc:spChg>
        <pc:spChg chg="add mod">
          <ac:chgData name=" " userId="6f41208735f48104" providerId="LiveId" clId="{B95FAAD9-6D44-46B4-BA8D-453C982BC65C}" dt="2020-11-10T02:24:58.890" v="167" actId="26606"/>
          <ac:spMkLst>
            <pc:docMk/>
            <pc:sldMk cId="2088631351" sldId="265"/>
            <ac:spMk id="12" creationId="{199EF76D-9F09-4733-9D79-87A476F64D7C}"/>
          </ac:spMkLst>
        </pc:spChg>
        <pc:spChg chg="add mod">
          <ac:chgData name=" " userId="6f41208735f48104" providerId="LiveId" clId="{B95FAAD9-6D44-46B4-BA8D-453C982BC65C}" dt="2020-11-10T02:24:58.890" v="167" actId="26606"/>
          <ac:spMkLst>
            <pc:docMk/>
            <pc:sldMk cId="2088631351" sldId="265"/>
            <ac:spMk id="14" creationId="{CFD99B93-B245-49FC-A7F5-F967A5AFE659}"/>
          </ac:spMkLst>
        </pc:spChg>
        <pc:spChg chg="add mod">
          <ac:chgData name=" " userId="6f41208735f48104" providerId="LiveId" clId="{B95FAAD9-6D44-46B4-BA8D-453C982BC65C}" dt="2020-11-10T02:24:58.890" v="167" actId="26606"/>
          <ac:spMkLst>
            <pc:docMk/>
            <pc:sldMk cId="2088631351" sldId="265"/>
            <ac:spMk id="16" creationId="{93FDE79F-EC40-446B-8BB0-6161363A2AEB}"/>
          </ac:spMkLst>
        </pc:spChg>
        <pc:picChg chg="add del mod ord modCrop">
          <ac:chgData name=" " userId="6f41208735f48104" providerId="LiveId" clId="{B95FAAD9-6D44-46B4-BA8D-453C982BC65C}" dt="2020-11-10T02:39:29.881" v="259" actId="21"/>
          <ac:picMkLst>
            <pc:docMk/>
            <pc:sldMk cId="2088631351" sldId="265"/>
            <ac:picMk id="5" creationId="{70A708BF-39FC-4C4A-B242-60D556C78FA2}"/>
          </ac:picMkLst>
        </pc:picChg>
      </pc:sldChg>
      <pc:sldChg chg="new del">
        <pc:chgData name=" " userId="6f41208735f48104" providerId="LiveId" clId="{B95FAAD9-6D44-46B4-BA8D-453C982BC65C}" dt="2020-11-10T02:19:27.080" v="18" actId="47"/>
        <pc:sldMkLst>
          <pc:docMk/>
          <pc:sldMk cId="1140016529" sldId="266"/>
        </pc:sldMkLst>
      </pc:sldChg>
      <pc:sldChg chg="addSp delSp modSp new mod modAnim modNotesTx">
        <pc:chgData name=" " userId="6f41208735f48104" providerId="LiveId" clId="{B95FAAD9-6D44-46B4-BA8D-453C982BC65C}" dt="2020-11-21T19:15:35.505" v="1440" actId="20577"/>
        <pc:sldMkLst>
          <pc:docMk/>
          <pc:sldMk cId="4095205172" sldId="266"/>
        </pc:sldMkLst>
        <pc:spChg chg="mod">
          <ac:chgData name=" " userId="6f41208735f48104" providerId="LiveId" clId="{B95FAAD9-6D44-46B4-BA8D-453C982BC65C}" dt="2020-11-10T02:20:29.450" v="30"/>
          <ac:spMkLst>
            <pc:docMk/>
            <pc:sldMk cId="4095205172" sldId="266"/>
            <ac:spMk id="2" creationId="{E3AA3014-12FE-4BF2-B8C1-87E58871FBCA}"/>
          </ac:spMkLst>
        </pc:spChg>
        <pc:spChg chg="mod">
          <ac:chgData name=" " userId="6f41208735f48104" providerId="LiveId" clId="{B95FAAD9-6D44-46B4-BA8D-453C982BC65C}" dt="2020-11-10T02:19:57.770" v="21"/>
          <ac:spMkLst>
            <pc:docMk/>
            <pc:sldMk cId="4095205172" sldId="266"/>
            <ac:spMk id="3" creationId="{F9CC9CD6-CA6B-4313-A81C-A98AFB7BA9E2}"/>
          </ac:spMkLst>
        </pc:spChg>
        <pc:picChg chg="add mod">
          <ac:chgData name=" " userId="6f41208735f48104" providerId="LiveId" clId="{B95FAAD9-6D44-46B4-BA8D-453C982BC65C}" dt="2020-11-10T02:20:05.749" v="24" actId="1076"/>
          <ac:picMkLst>
            <pc:docMk/>
            <pc:sldMk cId="4095205172" sldId="266"/>
            <ac:picMk id="8" creationId="{8FB02E20-984D-40F7-B952-FA99E85B3790}"/>
          </ac:picMkLst>
        </pc:picChg>
        <pc:picChg chg="add mod">
          <ac:chgData name=" " userId="6f41208735f48104" providerId="LiveId" clId="{B95FAAD9-6D44-46B4-BA8D-453C982BC65C}" dt="2020-11-10T02:20:19.391" v="27" actId="1076"/>
          <ac:picMkLst>
            <pc:docMk/>
            <pc:sldMk cId="4095205172" sldId="266"/>
            <ac:picMk id="10" creationId="{D58657DF-F2AE-432B-85FF-EE3F63E86DFA}"/>
          </ac:picMkLst>
        </pc:picChg>
        <pc:inkChg chg="add del">
          <ac:chgData name=" " userId="6f41208735f48104" providerId="LiveId" clId="{B95FAAD9-6D44-46B4-BA8D-453C982BC65C}" dt="2020-11-21T18:46:35.897" v="360"/>
          <ac:inkMkLst>
            <pc:docMk/>
            <pc:sldMk cId="4095205172" sldId="266"/>
            <ac:inkMk id="7" creationId="{71801F15-6757-43A8-88A0-9020432BD266}"/>
          </ac:inkMkLst>
        </pc:inkChg>
      </pc:sldChg>
      <pc:sldChg chg="new del">
        <pc:chgData name=" " userId="6f41208735f48104" providerId="LiveId" clId="{B95FAAD9-6D44-46B4-BA8D-453C982BC65C}" dt="2020-11-10T02:19:29.516" v="19" actId="47"/>
        <pc:sldMkLst>
          <pc:docMk/>
          <pc:sldMk cId="1379884582" sldId="267"/>
        </pc:sldMkLst>
      </pc:sldChg>
      <pc:sldChg chg="addSp delSp modSp new del mod ord">
        <pc:chgData name=" " userId="6f41208735f48104" providerId="LiveId" clId="{B95FAAD9-6D44-46B4-BA8D-453C982BC65C}" dt="2020-11-10T02:42:34.182" v="303" actId="47"/>
        <pc:sldMkLst>
          <pc:docMk/>
          <pc:sldMk cId="1534708510" sldId="267"/>
        </pc:sldMkLst>
        <pc:spChg chg="mod">
          <ac:chgData name=" " userId="6f41208735f48104" providerId="LiveId" clId="{B95FAAD9-6D44-46B4-BA8D-453C982BC65C}" dt="2020-11-10T02:42:24.478" v="301" actId="21"/>
          <ac:spMkLst>
            <pc:docMk/>
            <pc:sldMk cId="1534708510" sldId="267"/>
            <ac:spMk id="4" creationId="{1829AE5E-8DD1-4E47-A83C-A32E5E2F02F0}"/>
          </ac:spMkLst>
        </pc:spChg>
        <pc:picChg chg="add del mod">
          <ac:chgData name=" " userId="6f41208735f48104" providerId="LiveId" clId="{B95FAAD9-6D44-46B4-BA8D-453C982BC65C}" dt="2020-11-10T02:42:12.991" v="298" actId="21"/>
          <ac:picMkLst>
            <pc:docMk/>
            <pc:sldMk cId="1534708510" sldId="267"/>
            <ac:picMk id="8" creationId="{2BC46C5A-E21A-4D2A-8D76-99846E4C4388}"/>
          </ac:picMkLst>
        </pc:picChg>
      </pc:sldChg>
      <pc:sldChg chg="addSp delSp modSp new del mod">
        <pc:chgData name=" " userId="6f41208735f48104" providerId="LiveId" clId="{B95FAAD9-6D44-46B4-BA8D-453C982BC65C}" dt="2020-11-10T02:40:35.271" v="269" actId="47"/>
        <pc:sldMkLst>
          <pc:docMk/>
          <pc:sldMk cId="1680532853" sldId="268"/>
        </pc:sldMkLst>
        <pc:spChg chg="mod">
          <ac:chgData name=" " userId="6f41208735f48104" providerId="LiveId" clId="{B95FAAD9-6D44-46B4-BA8D-453C982BC65C}" dt="2020-11-10T02:40:28.026" v="267" actId="21"/>
          <ac:spMkLst>
            <pc:docMk/>
            <pc:sldMk cId="1680532853" sldId="268"/>
            <ac:spMk id="2" creationId="{57B3B2D8-6E63-4C68-8E9C-2027095AE564}"/>
          </ac:spMkLst>
        </pc:spChg>
        <pc:picChg chg="add del mod">
          <ac:chgData name=" " userId="6f41208735f48104" providerId="LiveId" clId="{B95FAAD9-6D44-46B4-BA8D-453C982BC65C}" dt="2020-11-10T02:40:22.708" v="266" actId="478"/>
          <ac:picMkLst>
            <pc:docMk/>
            <pc:sldMk cId="1680532853" sldId="268"/>
            <ac:picMk id="5" creationId="{BA3ECD4A-0868-4B71-BE8A-C4CA9DEFB1D1}"/>
          </ac:picMkLst>
        </pc:picChg>
      </pc:sldChg>
      <pc:sldChg chg="addSp delSp modSp new del mod">
        <pc:chgData name=" " userId="6f41208735f48104" providerId="LiveId" clId="{B95FAAD9-6D44-46B4-BA8D-453C982BC65C}" dt="2020-11-10T02:40:59.406" v="278" actId="47"/>
        <pc:sldMkLst>
          <pc:docMk/>
          <pc:sldMk cId="3281463828" sldId="269"/>
        </pc:sldMkLst>
        <pc:spChg chg="mod">
          <ac:chgData name=" " userId="6f41208735f48104" providerId="LiveId" clId="{B95FAAD9-6D44-46B4-BA8D-453C982BC65C}" dt="2020-11-10T02:40:44.606" v="272" actId="21"/>
          <ac:spMkLst>
            <pc:docMk/>
            <pc:sldMk cId="3281463828" sldId="269"/>
            <ac:spMk id="2" creationId="{5D9BCF08-5E53-4486-8B1F-B28FB440C0B2}"/>
          </ac:spMkLst>
        </pc:spChg>
        <pc:picChg chg="add del mod">
          <ac:chgData name=" " userId="6f41208735f48104" providerId="LiveId" clId="{B95FAAD9-6D44-46B4-BA8D-453C982BC65C}" dt="2020-11-10T02:40:40.288" v="271" actId="478"/>
          <ac:picMkLst>
            <pc:docMk/>
            <pc:sldMk cId="3281463828" sldId="269"/>
            <ac:picMk id="5" creationId="{57BDFE32-38E0-4783-B4B4-35C14A78F92F}"/>
          </ac:picMkLst>
        </pc:picChg>
      </pc:sldChg>
      <pc:sldChg chg="addSp delSp modSp new del mod">
        <pc:chgData name=" " userId="6f41208735f48104" providerId="LiveId" clId="{B95FAAD9-6D44-46B4-BA8D-453C982BC65C}" dt="2020-11-10T02:41:08.449" v="281" actId="47"/>
        <pc:sldMkLst>
          <pc:docMk/>
          <pc:sldMk cId="1301534111" sldId="270"/>
        </pc:sldMkLst>
        <pc:spChg chg="mod">
          <ac:chgData name=" " userId="6f41208735f48104" providerId="LiveId" clId="{B95FAAD9-6D44-46B4-BA8D-453C982BC65C}" dt="2020-11-10T02:41:06.593" v="280" actId="21"/>
          <ac:spMkLst>
            <pc:docMk/>
            <pc:sldMk cId="1301534111" sldId="270"/>
            <ac:spMk id="2" creationId="{46D12222-25FE-4545-BBF1-1A4183E3A5B4}"/>
          </ac:spMkLst>
        </pc:spChg>
        <pc:picChg chg="add del mod">
          <ac:chgData name=" " userId="6f41208735f48104" providerId="LiveId" clId="{B95FAAD9-6D44-46B4-BA8D-453C982BC65C}" dt="2020-11-10T02:41:03.175" v="279" actId="478"/>
          <ac:picMkLst>
            <pc:docMk/>
            <pc:sldMk cId="1301534111" sldId="270"/>
            <ac:picMk id="5" creationId="{9B0DA56E-5BE4-4419-95FD-BBE5D1B218ED}"/>
          </ac:picMkLst>
        </pc:picChg>
      </pc:sldChg>
      <pc:sldChg chg="addSp delSp modSp new del mod">
        <pc:chgData name=" " userId="6f41208735f48104" providerId="LiveId" clId="{B95FAAD9-6D44-46B4-BA8D-453C982BC65C}" dt="2020-11-10T02:41:21.879" v="286" actId="47"/>
        <pc:sldMkLst>
          <pc:docMk/>
          <pc:sldMk cId="2187545115" sldId="271"/>
        </pc:sldMkLst>
        <pc:spChg chg="mod">
          <ac:chgData name=" " userId="6f41208735f48104" providerId="LiveId" clId="{B95FAAD9-6D44-46B4-BA8D-453C982BC65C}" dt="2020-11-10T02:41:19.900" v="285" actId="21"/>
          <ac:spMkLst>
            <pc:docMk/>
            <pc:sldMk cId="2187545115" sldId="271"/>
            <ac:spMk id="2" creationId="{E2D2E8F0-9F8E-47A7-8AFE-7743A2CFDA99}"/>
          </ac:spMkLst>
        </pc:spChg>
        <pc:picChg chg="add del mod">
          <ac:chgData name=" " userId="6f41208735f48104" providerId="LiveId" clId="{B95FAAD9-6D44-46B4-BA8D-453C982BC65C}" dt="2020-11-10T02:41:16.204" v="284" actId="478"/>
          <ac:picMkLst>
            <pc:docMk/>
            <pc:sldMk cId="2187545115" sldId="271"/>
            <ac:picMk id="5" creationId="{AC124714-8D6B-4702-8883-C8F38E0254CC}"/>
          </ac:picMkLst>
        </pc:picChg>
      </pc:sldChg>
      <pc:sldChg chg="addSp delSp modSp new del mod">
        <pc:chgData name=" " userId="6f41208735f48104" providerId="LiveId" clId="{B95FAAD9-6D44-46B4-BA8D-453C982BC65C}" dt="2020-11-10T02:41:57.747" v="296" actId="47"/>
        <pc:sldMkLst>
          <pc:docMk/>
          <pc:sldMk cId="590532893" sldId="272"/>
        </pc:sldMkLst>
        <pc:spChg chg="mod">
          <ac:chgData name=" " userId="6f41208735f48104" providerId="LiveId" clId="{B95FAAD9-6D44-46B4-BA8D-453C982BC65C}" dt="2020-11-10T02:41:42.087" v="292" actId="21"/>
          <ac:spMkLst>
            <pc:docMk/>
            <pc:sldMk cId="590532893" sldId="272"/>
            <ac:spMk id="2" creationId="{2842F86B-8A75-4ECF-B5F4-801FEA8E9A22}"/>
          </ac:spMkLst>
        </pc:spChg>
        <pc:spChg chg="add del mod">
          <ac:chgData name=" " userId="6f41208735f48104" providerId="LiveId" clId="{B95FAAD9-6D44-46B4-BA8D-453C982BC65C}" dt="2020-11-10T02:41:55.066" v="295" actId="21"/>
          <ac:spMkLst>
            <pc:docMk/>
            <pc:sldMk cId="590532893" sldId="272"/>
            <ac:spMk id="6" creationId="{F245B89B-0DB1-400D-88B7-FC88304D11F8}"/>
          </ac:spMkLst>
        </pc:spChg>
        <pc:picChg chg="add del mod">
          <ac:chgData name=" " userId="6f41208735f48104" providerId="LiveId" clId="{B95FAAD9-6D44-46B4-BA8D-453C982BC65C}" dt="2020-11-10T02:41:35.574" v="291" actId="478"/>
          <ac:picMkLst>
            <pc:docMk/>
            <pc:sldMk cId="590532893" sldId="272"/>
            <ac:picMk id="5" creationId="{D5C044E4-78D1-4FEA-9B42-745093E96921}"/>
          </ac:picMkLst>
        </pc:picChg>
      </pc:sldChg>
      <pc:sldChg chg="addSp delSp modSp new mod modClrScheme modAnim chgLayout modNotesTx">
        <pc:chgData name=" " userId="6f41208735f48104" providerId="LiveId" clId="{B95FAAD9-6D44-46B4-BA8D-453C982BC65C}" dt="2020-11-28T20:23:52.664" v="2160" actId="20577"/>
        <pc:sldMkLst>
          <pc:docMk/>
          <pc:sldMk cId="1031562981" sldId="273"/>
        </pc:sldMkLst>
        <pc:spChg chg="mod ord">
          <ac:chgData name=" " userId="6f41208735f48104" providerId="LiveId" clId="{B95FAAD9-6D44-46B4-BA8D-453C982BC65C}" dt="2020-11-10T02:42:51.415" v="304" actId="26606"/>
          <ac:spMkLst>
            <pc:docMk/>
            <pc:sldMk cId="1031562981" sldId="273"/>
            <ac:spMk id="2" creationId="{BF046D97-1151-4D73-809B-0359435EE9D3}"/>
          </ac:spMkLst>
        </pc:spChg>
        <pc:spChg chg="mod">
          <ac:chgData name=" " userId="6f41208735f48104" providerId="LiveId" clId="{B95FAAD9-6D44-46B4-BA8D-453C982BC65C}" dt="2020-11-10T02:43:06.142" v="305" actId="12"/>
          <ac:spMkLst>
            <pc:docMk/>
            <pc:sldMk cId="1031562981" sldId="273"/>
            <ac:spMk id="3" creationId="{63CC0989-CAC3-4B84-9400-B28B1F2FC008}"/>
          </ac:spMkLst>
        </pc:spChg>
        <pc:spChg chg="del">
          <ac:chgData name=" " userId="6f41208735f48104" providerId="LiveId" clId="{B95FAAD9-6D44-46B4-BA8D-453C982BC65C}" dt="2020-11-10T02:42:51.415" v="304" actId="26606"/>
          <ac:spMkLst>
            <pc:docMk/>
            <pc:sldMk cId="1031562981" sldId="273"/>
            <ac:spMk id="4" creationId="{E08F38A4-9CA1-43B9-8B11-F829B33A637D}"/>
          </ac:spMkLst>
        </pc:spChg>
        <pc:spChg chg="mod">
          <ac:chgData name=" " userId="6f41208735f48104" providerId="LiveId" clId="{B95FAAD9-6D44-46B4-BA8D-453C982BC65C}" dt="2020-11-10T02:42:51.415" v="304" actId="26606"/>
          <ac:spMkLst>
            <pc:docMk/>
            <pc:sldMk cId="1031562981" sldId="273"/>
            <ac:spMk id="5" creationId="{15309180-E56C-4A3C-9CCF-68BD758353A7}"/>
          </ac:spMkLst>
        </pc:spChg>
        <pc:spChg chg="add mod">
          <ac:chgData name=" " userId="6f41208735f48104" providerId="LiveId" clId="{B95FAAD9-6D44-46B4-BA8D-453C982BC65C}" dt="2020-11-10T02:42:51.415" v="304" actId="26606"/>
          <ac:spMkLst>
            <pc:docMk/>
            <pc:sldMk cId="1031562981" sldId="273"/>
            <ac:spMk id="7" creationId="{A9C6CAF4-7CD0-4062-8505-B895144A25E6}"/>
          </ac:spMkLst>
        </pc:spChg>
        <pc:spChg chg="add mod">
          <ac:chgData name=" " userId="6f41208735f48104" providerId="LiveId" clId="{B95FAAD9-6D44-46B4-BA8D-453C982BC65C}" dt="2020-11-10T02:42:51.415" v="304" actId="26606"/>
          <ac:spMkLst>
            <pc:docMk/>
            <pc:sldMk cId="1031562981" sldId="273"/>
            <ac:spMk id="14" creationId="{82C66CDF-3459-4AAA-A7B8-D603EBEF8D8A}"/>
          </ac:spMkLst>
        </pc:spChg>
        <pc:picChg chg="add del mod">
          <ac:chgData name=" " userId="6f41208735f48104" providerId="LiveId" clId="{B95FAAD9-6D44-46B4-BA8D-453C982BC65C}" dt="2020-11-21T18:49:22.930" v="366"/>
          <ac:picMkLst>
            <pc:docMk/>
            <pc:sldMk cId="1031562981" sldId="273"/>
            <ac:picMk id="4" creationId="{01671122-4204-4BE5-A3B0-CCDD770593E3}"/>
          </ac:picMkLst>
        </pc:picChg>
        <pc:picChg chg="add mod ord">
          <ac:chgData name=" " userId="6f41208735f48104" providerId="LiveId" clId="{B95FAAD9-6D44-46B4-BA8D-453C982BC65C}" dt="2020-11-10T02:42:51.415" v="304" actId="26606"/>
          <ac:picMkLst>
            <pc:docMk/>
            <pc:sldMk cId="1031562981" sldId="273"/>
            <ac:picMk id="9" creationId="{E67D43D4-FC7E-4E45-96E2-6CE219057EBB}"/>
          </ac:picMkLst>
        </pc:picChg>
      </pc:sldChg>
      <pc:sldChg chg="modSp new mod ord">
        <pc:chgData name=" " userId="6f41208735f48104" providerId="LiveId" clId="{B95FAAD9-6D44-46B4-BA8D-453C982BC65C}" dt="2020-11-21T19:23:19.684" v="2151"/>
        <pc:sldMkLst>
          <pc:docMk/>
          <pc:sldMk cId="3628672431" sldId="274"/>
        </pc:sldMkLst>
        <pc:spChg chg="mod">
          <ac:chgData name=" " userId="6f41208735f48104" providerId="LiveId" clId="{B95FAAD9-6D44-46B4-BA8D-453C982BC65C}" dt="2020-11-13T15:47:37.415" v="352" actId="20577"/>
          <ac:spMkLst>
            <pc:docMk/>
            <pc:sldMk cId="3628672431" sldId="274"/>
            <ac:spMk id="2" creationId="{05B28432-F488-4AC5-A53A-59A945947848}"/>
          </ac:spMkLst>
        </pc:spChg>
        <pc:spChg chg="mod">
          <ac:chgData name=" " userId="6f41208735f48104" providerId="LiveId" clId="{B95FAAD9-6D44-46B4-BA8D-453C982BC65C}" dt="2020-11-13T15:48:14.700" v="356" actId="27636"/>
          <ac:spMkLst>
            <pc:docMk/>
            <pc:sldMk cId="3628672431" sldId="274"/>
            <ac:spMk id="3" creationId="{1B77EA8E-0B35-4B4A-AE70-CF3C458E15F2}"/>
          </ac:spMkLst>
        </pc:spChg>
      </pc:sldChg>
      <pc:sldChg chg="addSp delSp modSp new mod modClrScheme chgLayout modNotesTx">
        <pc:chgData name=" " userId="6f41208735f48104" providerId="LiveId" clId="{B95FAAD9-6D44-46B4-BA8D-453C982BC65C}" dt="2020-11-28T20:23:47.800" v="2159" actId="20577"/>
        <pc:sldMkLst>
          <pc:docMk/>
          <pc:sldMk cId="2982096024" sldId="275"/>
        </pc:sldMkLst>
        <pc:spChg chg="del">
          <ac:chgData name=" " userId="6f41208735f48104" providerId="LiveId" clId="{B95FAAD9-6D44-46B4-BA8D-453C982BC65C}" dt="2020-11-21T19:05:04.084" v="369" actId="931"/>
          <ac:spMkLst>
            <pc:docMk/>
            <pc:sldMk cId="2982096024" sldId="275"/>
            <ac:spMk id="2" creationId="{70957AB8-2BFB-4804-866D-ED0E524DBBFE}"/>
          </ac:spMkLst>
        </pc:spChg>
        <pc:spChg chg="del">
          <ac:chgData name=" " userId="6f41208735f48104" providerId="LiveId" clId="{B95FAAD9-6D44-46B4-BA8D-453C982BC65C}" dt="2020-11-21T19:05:33.346" v="389" actId="26606"/>
          <ac:spMkLst>
            <pc:docMk/>
            <pc:sldMk cId="2982096024" sldId="275"/>
            <ac:spMk id="3" creationId="{5512C600-8C57-4345-850C-1FC949EDB286}"/>
          </ac:spMkLst>
        </pc:spChg>
        <pc:spChg chg="mod">
          <ac:chgData name=" " userId="6f41208735f48104" providerId="LiveId" clId="{B95FAAD9-6D44-46B4-BA8D-453C982BC65C}" dt="2020-11-21T19:06:19.684" v="399" actId="27636"/>
          <ac:spMkLst>
            <pc:docMk/>
            <pc:sldMk cId="2982096024" sldId="275"/>
            <ac:spMk id="4" creationId="{2784D18F-9843-4AA8-88A3-F8A5F96AE2CE}"/>
          </ac:spMkLst>
        </pc:spChg>
        <pc:spChg chg="mod">
          <ac:chgData name=" " userId="6f41208735f48104" providerId="LiveId" clId="{B95FAAD9-6D44-46B4-BA8D-453C982BC65C}" dt="2020-11-21T19:05:33.346" v="389" actId="26606"/>
          <ac:spMkLst>
            <pc:docMk/>
            <pc:sldMk cId="2982096024" sldId="275"/>
            <ac:spMk id="5" creationId="{0B3684A6-38B4-4D43-B985-61A0414D6F1F}"/>
          </ac:spMkLst>
        </pc:spChg>
        <pc:spChg chg="del mod">
          <ac:chgData name=" " userId="6f41208735f48104" providerId="LiveId" clId="{B95FAAD9-6D44-46B4-BA8D-453C982BC65C}" dt="2020-11-21T19:05:33.346" v="389" actId="26606"/>
          <ac:spMkLst>
            <pc:docMk/>
            <pc:sldMk cId="2982096024" sldId="275"/>
            <ac:spMk id="6" creationId="{5D630B5B-7D90-4143-AA13-C512FA5AC876}"/>
          </ac:spMkLst>
        </pc:spChg>
        <pc:spChg chg="add mod">
          <ac:chgData name=" " userId="6f41208735f48104" providerId="LiveId" clId="{B95FAAD9-6D44-46B4-BA8D-453C982BC65C}" dt="2020-11-21T19:06:27.295" v="400" actId="14100"/>
          <ac:spMkLst>
            <pc:docMk/>
            <pc:sldMk cId="2982096024" sldId="275"/>
            <ac:spMk id="13" creationId="{4B5AE1F2-542C-4451-938A-F873564E12C8}"/>
          </ac:spMkLst>
        </pc:spChg>
        <pc:spChg chg="add del mod">
          <ac:chgData name=" " userId="6f41208735f48104" providerId="LiveId" clId="{B95FAAD9-6D44-46B4-BA8D-453C982BC65C}" dt="2020-11-21T19:05:42.711" v="391" actId="478"/>
          <ac:spMkLst>
            <pc:docMk/>
            <pc:sldMk cId="2982096024" sldId="275"/>
            <ac:spMk id="15" creationId="{D2C3DA61-754A-49A6-AB0F-0BD9F39C85D3}"/>
          </ac:spMkLst>
        </pc:spChg>
        <pc:picChg chg="add mod">
          <ac:chgData name=" " userId="6f41208735f48104" providerId="LiveId" clId="{B95FAAD9-6D44-46B4-BA8D-453C982BC65C}" dt="2020-11-21T19:06:10.088" v="396" actId="1076"/>
          <ac:picMkLst>
            <pc:docMk/>
            <pc:sldMk cId="2982096024" sldId="275"/>
            <ac:picMk id="8" creationId="{F5403134-03CB-4D5C-AC36-92DF4E66A7F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A36DD-D0AC-4E40-970B-4522530D9DD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B5D413-9C9C-445E-8F2F-0E82E25493A4}">
      <dgm:prSet/>
      <dgm:spPr/>
      <dgm:t>
        <a:bodyPr/>
        <a:lstStyle/>
        <a:p>
          <a:r>
            <a:rPr lang="en-US"/>
            <a:t>Format the Micro Chip and download the code onto the chip and connect it to the WIFI</a:t>
          </a:r>
        </a:p>
      </dgm:t>
    </dgm:pt>
    <dgm:pt modelId="{8BF1340A-B067-459C-A746-CDAC8737DD48}" type="parTrans" cxnId="{7620F141-BCB3-4805-A444-D50943C09209}">
      <dgm:prSet/>
      <dgm:spPr/>
      <dgm:t>
        <a:bodyPr/>
        <a:lstStyle/>
        <a:p>
          <a:endParaRPr lang="en-US"/>
        </a:p>
      </dgm:t>
    </dgm:pt>
    <dgm:pt modelId="{7369406E-A110-4213-A10B-ABF8D878A155}" type="sibTrans" cxnId="{7620F141-BCB3-4805-A444-D50943C09209}">
      <dgm:prSet/>
      <dgm:spPr/>
      <dgm:t>
        <a:bodyPr/>
        <a:lstStyle/>
        <a:p>
          <a:endParaRPr lang="en-US"/>
        </a:p>
      </dgm:t>
    </dgm:pt>
    <dgm:pt modelId="{301959A7-D437-41F7-83F4-2902E51BDF78}">
      <dgm:prSet/>
      <dgm:spPr/>
      <dgm:t>
        <a:bodyPr/>
        <a:lstStyle/>
        <a:p>
          <a:r>
            <a:rPr lang="en-US"/>
            <a:t>Put the chip into the Raspberry Pi</a:t>
          </a:r>
        </a:p>
      </dgm:t>
    </dgm:pt>
    <dgm:pt modelId="{E4A082E3-ED6E-4EFC-BE76-217D41C33E5E}" type="parTrans" cxnId="{1EDD5E0A-357F-4CDE-A92B-537A58B7918E}">
      <dgm:prSet/>
      <dgm:spPr/>
      <dgm:t>
        <a:bodyPr/>
        <a:lstStyle/>
        <a:p>
          <a:endParaRPr lang="en-US"/>
        </a:p>
      </dgm:t>
    </dgm:pt>
    <dgm:pt modelId="{1D3D5C3C-3FCD-4F0B-A3B2-BF673D653AD6}" type="sibTrans" cxnId="{1EDD5E0A-357F-4CDE-A92B-537A58B7918E}">
      <dgm:prSet/>
      <dgm:spPr/>
      <dgm:t>
        <a:bodyPr/>
        <a:lstStyle/>
        <a:p>
          <a:endParaRPr lang="en-US"/>
        </a:p>
      </dgm:t>
    </dgm:pt>
    <dgm:pt modelId="{A3890799-7B3A-4A13-AF11-CEF1B27BCFAD}">
      <dgm:prSet/>
      <dgm:spPr/>
      <dgm:t>
        <a:bodyPr/>
        <a:lstStyle/>
        <a:p>
          <a:r>
            <a:rPr lang="en-US"/>
            <a:t>Find the IP Address</a:t>
          </a:r>
        </a:p>
      </dgm:t>
    </dgm:pt>
    <dgm:pt modelId="{E3258470-6D01-4780-A064-6E3CD61F3CC1}" type="parTrans" cxnId="{3F3CCF20-B229-4664-9A62-CB1641D16CF1}">
      <dgm:prSet/>
      <dgm:spPr/>
      <dgm:t>
        <a:bodyPr/>
        <a:lstStyle/>
        <a:p>
          <a:endParaRPr lang="en-US"/>
        </a:p>
      </dgm:t>
    </dgm:pt>
    <dgm:pt modelId="{A673C2C2-110A-41B1-9CA0-8ED84B26D3FB}" type="sibTrans" cxnId="{3F3CCF20-B229-4664-9A62-CB1641D16CF1}">
      <dgm:prSet/>
      <dgm:spPr/>
      <dgm:t>
        <a:bodyPr/>
        <a:lstStyle/>
        <a:p>
          <a:endParaRPr lang="en-US"/>
        </a:p>
      </dgm:t>
    </dgm:pt>
    <dgm:pt modelId="{171BA1C4-D081-4351-855E-A106D454FB52}" type="pres">
      <dgm:prSet presAssocID="{CD9A36DD-D0AC-4E40-970B-4522530D9DDB}" presName="root" presStyleCnt="0">
        <dgm:presLayoutVars>
          <dgm:dir/>
          <dgm:resizeHandles val="exact"/>
        </dgm:presLayoutVars>
      </dgm:prSet>
      <dgm:spPr/>
    </dgm:pt>
    <dgm:pt modelId="{31B7ED8C-0913-42A3-AFA1-319317C3ADB4}" type="pres">
      <dgm:prSet presAssocID="{45B5D413-9C9C-445E-8F2F-0E82E25493A4}" presName="compNode" presStyleCnt="0"/>
      <dgm:spPr/>
    </dgm:pt>
    <dgm:pt modelId="{A5632826-9829-48AD-8415-5193BD3902B0}" type="pres">
      <dgm:prSet presAssocID="{45B5D413-9C9C-445E-8F2F-0E82E25493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CDA44B90-5C08-4C04-B299-952718D755B4}" type="pres">
      <dgm:prSet presAssocID="{45B5D413-9C9C-445E-8F2F-0E82E25493A4}" presName="spaceRect" presStyleCnt="0"/>
      <dgm:spPr/>
    </dgm:pt>
    <dgm:pt modelId="{D3961D2B-968B-4291-84AE-0815D57204EE}" type="pres">
      <dgm:prSet presAssocID="{45B5D413-9C9C-445E-8F2F-0E82E25493A4}" presName="textRect" presStyleLbl="revTx" presStyleIdx="0" presStyleCnt="3">
        <dgm:presLayoutVars>
          <dgm:chMax val="1"/>
          <dgm:chPref val="1"/>
        </dgm:presLayoutVars>
      </dgm:prSet>
      <dgm:spPr/>
    </dgm:pt>
    <dgm:pt modelId="{BB6A8593-077D-43CD-B7A7-649B175B980F}" type="pres">
      <dgm:prSet presAssocID="{7369406E-A110-4213-A10B-ABF8D878A155}" presName="sibTrans" presStyleCnt="0"/>
      <dgm:spPr/>
    </dgm:pt>
    <dgm:pt modelId="{A0B3C369-FBB9-4FDA-81B0-EF531CFD7936}" type="pres">
      <dgm:prSet presAssocID="{301959A7-D437-41F7-83F4-2902E51BDF78}" presName="compNode" presStyleCnt="0"/>
      <dgm:spPr/>
    </dgm:pt>
    <dgm:pt modelId="{F5F4AD1E-9E3A-4E77-B727-C4562A800FE4}" type="pres">
      <dgm:prSet presAssocID="{301959A7-D437-41F7-83F4-2902E51BDF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B21E4A-2B18-4638-AA5A-A7511AA4C885}" type="pres">
      <dgm:prSet presAssocID="{301959A7-D437-41F7-83F4-2902E51BDF78}" presName="spaceRect" presStyleCnt="0"/>
      <dgm:spPr/>
    </dgm:pt>
    <dgm:pt modelId="{A482F92D-4C12-4DA5-8CFF-79A17D4DE0DD}" type="pres">
      <dgm:prSet presAssocID="{301959A7-D437-41F7-83F4-2902E51BDF78}" presName="textRect" presStyleLbl="revTx" presStyleIdx="1" presStyleCnt="3">
        <dgm:presLayoutVars>
          <dgm:chMax val="1"/>
          <dgm:chPref val="1"/>
        </dgm:presLayoutVars>
      </dgm:prSet>
      <dgm:spPr/>
    </dgm:pt>
    <dgm:pt modelId="{5C3D9E03-152A-4008-8D8F-C680B4D23ED9}" type="pres">
      <dgm:prSet presAssocID="{1D3D5C3C-3FCD-4F0B-A3B2-BF673D653AD6}" presName="sibTrans" presStyleCnt="0"/>
      <dgm:spPr/>
    </dgm:pt>
    <dgm:pt modelId="{A33FC5CA-464F-4139-BC82-E0FAA38491AC}" type="pres">
      <dgm:prSet presAssocID="{A3890799-7B3A-4A13-AF11-CEF1B27BCFAD}" presName="compNode" presStyleCnt="0"/>
      <dgm:spPr/>
    </dgm:pt>
    <dgm:pt modelId="{6C1D8877-D638-463D-8B3B-4E153DC9FC9B}" type="pres">
      <dgm:prSet presAssocID="{A3890799-7B3A-4A13-AF11-CEF1B27BCF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BF8CE1C-DE4E-4E9F-A7DE-B18B9047EB1B}" type="pres">
      <dgm:prSet presAssocID="{A3890799-7B3A-4A13-AF11-CEF1B27BCFAD}" presName="spaceRect" presStyleCnt="0"/>
      <dgm:spPr/>
    </dgm:pt>
    <dgm:pt modelId="{36A96848-7660-4CA2-BECF-3ABE694A46D0}" type="pres">
      <dgm:prSet presAssocID="{A3890799-7B3A-4A13-AF11-CEF1B27BCF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DD5E0A-357F-4CDE-A92B-537A58B7918E}" srcId="{CD9A36DD-D0AC-4E40-970B-4522530D9DDB}" destId="{301959A7-D437-41F7-83F4-2902E51BDF78}" srcOrd="1" destOrd="0" parTransId="{E4A082E3-ED6E-4EFC-BE76-217D41C33E5E}" sibTransId="{1D3D5C3C-3FCD-4F0B-A3B2-BF673D653AD6}"/>
    <dgm:cxn modelId="{AD84D60D-6A50-43F1-86AE-823C952A1F7D}" type="presOf" srcId="{301959A7-D437-41F7-83F4-2902E51BDF78}" destId="{A482F92D-4C12-4DA5-8CFF-79A17D4DE0DD}" srcOrd="0" destOrd="0" presId="urn:microsoft.com/office/officeart/2018/2/layout/IconLabelList"/>
    <dgm:cxn modelId="{3F3CCF20-B229-4664-9A62-CB1641D16CF1}" srcId="{CD9A36DD-D0AC-4E40-970B-4522530D9DDB}" destId="{A3890799-7B3A-4A13-AF11-CEF1B27BCFAD}" srcOrd="2" destOrd="0" parTransId="{E3258470-6D01-4780-A064-6E3CD61F3CC1}" sibTransId="{A673C2C2-110A-41B1-9CA0-8ED84B26D3FB}"/>
    <dgm:cxn modelId="{7620F141-BCB3-4805-A444-D50943C09209}" srcId="{CD9A36DD-D0AC-4E40-970B-4522530D9DDB}" destId="{45B5D413-9C9C-445E-8F2F-0E82E25493A4}" srcOrd="0" destOrd="0" parTransId="{8BF1340A-B067-459C-A746-CDAC8737DD48}" sibTransId="{7369406E-A110-4213-A10B-ABF8D878A155}"/>
    <dgm:cxn modelId="{6D68304C-63DE-4491-95FF-E2A34704CE52}" type="presOf" srcId="{45B5D413-9C9C-445E-8F2F-0E82E25493A4}" destId="{D3961D2B-968B-4291-84AE-0815D57204EE}" srcOrd="0" destOrd="0" presId="urn:microsoft.com/office/officeart/2018/2/layout/IconLabelList"/>
    <dgm:cxn modelId="{F9A66494-1FB2-426A-96C2-94096FECC58F}" type="presOf" srcId="{CD9A36DD-D0AC-4E40-970B-4522530D9DDB}" destId="{171BA1C4-D081-4351-855E-A106D454FB52}" srcOrd="0" destOrd="0" presId="urn:microsoft.com/office/officeart/2018/2/layout/IconLabelList"/>
    <dgm:cxn modelId="{053034B0-4875-40BC-A7AC-F080D5FB8103}" type="presOf" srcId="{A3890799-7B3A-4A13-AF11-CEF1B27BCFAD}" destId="{36A96848-7660-4CA2-BECF-3ABE694A46D0}" srcOrd="0" destOrd="0" presId="urn:microsoft.com/office/officeart/2018/2/layout/IconLabelList"/>
    <dgm:cxn modelId="{6F7452C6-DBC9-4B75-9BE2-F2A972C5DECE}" type="presParOf" srcId="{171BA1C4-D081-4351-855E-A106D454FB52}" destId="{31B7ED8C-0913-42A3-AFA1-319317C3ADB4}" srcOrd="0" destOrd="0" presId="urn:microsoft.com/office/officeart/2018/2/layout/IconLabelList"/>
    <dgm:cxn modelId="{03DCC05F-80D5-4BBA-A829-B8CBC43ACFD0}" type="presParOf" srcId="{31B7ED8C-0913-42A3-AFA1-319317C3ADB4}" destId="{A5632826-9829-48AD-8415-5193BD3902B0}" srcOrd="0" destOrd="0" presId="urn:microsoft.com/office/officeart/2018/2/layout/IconLabelList"/>
    <dgm:cxn modelId="{FF802531-7C41-41BC-A4D8-BDEB216BFB40}" type="presParOf" srcId="{31B7ED8C-0913-42A3-AFA1-319317C3ADB4}" destId="{CDA44B90-5C08-4C04-B299-952718D755B4}" srcOrd="1" destOrd="0" presId="urn:microsoft.com/office/officeart/2018/2/layout/IconLabelList"/>
    <dgm:cxn modelId="{8D779FA9-D3C9-4AF5-8B5E-282707F47997}" type="presParOf" srcId="{31B7ED8C-0913-42A3-AFA1-319317C3ADB4}" destId="{D3961D2B-968B-4291-84AE-0815D57204EE}" srcOrd="2" destOrd="0" presId="urn:microsoft.com/office/officeart/2018/2/layout/IconLabelList"/>
    <dgm:cxn modelId="{6448B941-4D95-4688-ADFA-58BDAFAD3534}" type="presParOf" srcId="{171BA1C4-D081-4351-855E-A106D454FB52}" destId="{BB6A8593-077D-43CD-B7A7-649B175B980F}" srcOrd="1" destOrd="0" presId="urn:microsoft.com/office/officeart/2018/2/layout/IconLabelList"/>
    <dgm:cxn modelId="{81BB3359-60C7-4191-955B-4045B2226E1E}" type="presParOf" srcId="{171BA1C4-D081-4351-855E-A106D454FB52}" destId="{A0B3C369-FBB9-4FDA-81B0-EF531CFD7936}" srcOrd="2" destOrd="0" presId="urn:microsoft.com/office/officeart/2018/2/layout/IconLabelList"/>
    <dgm:cxn modelId="{E007FCC1-9A4F-4CFA-A8DA-B3C6A387E4B3}" type="presParOf" srcId="{A0B3C369-FBB9-4FDA-81B0-EF531CFD7936}" destId="{F5F4AD1E-9E3A-4E77-B727-C4562A800FE4}" srcOrd="0" destOrd="0" presId="urn:microsoft.com/office/officeart/2018/2/layout/IconLabelList"/>
    <dgm:cxn modelId="{7F01FD56-4C6C-4899-90E0-A5784A932845}" type="presParOf" srcId="{A0B3C369-FBB9-4FDA-81B0-EF531CFD7936}" destId="{ACB21E4A-2B18-4638-AA5A-A7511AA4C885}" srcOrd="1" destOrd="0" presId="urn:microsoft.com/office/officeart/2018/2/layout/IconLabelList"/>
    <dgm:cxn modelId="{E234DB4F-2C9B-4ED7-80A7-F478488A67F1}" type="presParOf" srcId="{A0B3C369-FBB9-4FDA-81B0-EF531CFD7936}" destId="{A482F92D-4C12-4DA5-8CFF-79A17D4DE0DD}" srcOrd="2" destOrd="0" presId="urn:microsoft.com/office/officeart/2018/2/layout/IconLabelList"/>
    <dgm:cxn modelId="{05863FA5-DCFA-4BED-9656-AF2C1BBA9F91}" type="presParOf" srcId="{171BA1C4-D081-4351-855E-A106D454FB52}" destId="{5C3D9E03-152A-4008-8D8F-C680B4D23ED9}" srcOrd="3" destOrd="0" presId="urn:microsoft.com/office/officeart/2018/2/layout/IconLabelList"/>
    <dgm:cxn modelId="{249AB92E-6513-4669-9CEB-A787F8072EAE}" type="presParOf" srcId="{171BA1C4-D081-4351-855E-A106D454FB52}" destId="{A33FC5CA-464F-4139-BC82-E0FAA38491AC}" srcOrd="4" destOrd="0" presId="urn:microsoft.com/office/officeart/2018/2/layout/IconLabelList"/>
    <dgm:cxn modelId="{D9932999-B9D8-46C2-B59F-E172FF57DE3B}" type="presParOf" srcId="{A33FC5CA-464F-4139-BC82-E0FAA38491AC}" destId="{6C1D8877-D638-463D-8B3B-4E153DC9FC9B}" srcOrd="0" destOrd="0" presId="urn:microsoft.com/office/officeart/2018/2/layout/IconLabelList"/>
    <dgm:cxn modelId="{D9B7BE9E-49D9-4D18-A630-E9E0B0F92201}" type="presParOf" srcId="{A33FC5CA-464F-4139-BC82-E0FAA38491AC}" destId="{3BF8CE1C-DE4E-4E9F-A7DE-B18B9047EB1B}" srcOrd="1" destOrd="0" presId="urn:microsoft.com/office/officeart/2018/2/layout/IconLabelList"/>
    <dgm:cxn modelId="{BCBDD168-74D6-480D-8BDD-251983F14546}" type="presParOf" srcId="{A33FC5CA-464F-4139-BC82-E0FAA38491AC}" destId="{36A96848-7660-4CA2-BECF-3ABE694A46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986D2-5372-4B85-9A84-3188E1244D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D59172-6E78-4F70-98E0-0554BC333D6D}">
      <dgm:prSet/>
      <dgm:spPr/>
      <dgm:t>
        <a:bodyPr/>
        <a:lstStyle/>
        <a:p>
          <a:r>
            <a:rPr lang="en-US"/>
            <a:t>Search the IP Address to open MotionEyeOS</a:t>
          </a:r>
        </a:p>
      </dgm:t>
    </dgm:pt>
    <dgm:pt modelId="{677651FD-45EA-4725-8A2D-7311B2CB2519}" type="parTrans" cxnId="{63AEC2C2-CF6A-4F46-9ECB-F6875975E473}">
      <dgm:prSet/>
      <dgm:spPr/>
      <dgm:t>
        <a:bodyPr/>
        <a:lstStyle/>
        <a:p>
          <a:endParaRPr lang="en-US"/>
        </a:p>
      </dgm:t>
    </dgm:pt>
    <dgm:pt modelId="{335866FE-8601-4ABD-AC2D-74F58F97C863}" type="sibTrans" cxnId="{63AEC2C2-CF6A-4F46-9ECB-F6875975E473}">
      <dgm:prSet/>
      <dgm:spPr/>
      <dgm:t>
        <a:bodyPr/>
        <a:lstStyle/>
        <a:p>
          <a:endParaRPr lang="en-US"/>
        </a:p>
      </dgm:t>
    </dgm:pt>
    <dgm:pt modelId="{69675210-4B75-4C8F-822D-07519978EB8B}">
      <dgm:prSet/>
      <dgm:spPr/>
      <dgm:t>
        <a:bodyPr/>
        <a:lstStyle/>
        <a:p>
          <a:r>
            <a:rPr lang="en-US"/>
            <a:t>From here add the second camera</a:t>
          </a:r>
        </a:p>
      </dgm:t>
    </dgm:pt>
    <dgm:pt modelId="{03FA9A9C-8528-4DA8-BD7B-2D331CAEC939}" type="parTrans" cxnId="{3B6142CD-71BA-4036-8CEB-97BECCC78E09}">
      <dgm:prSet/>
      <dgm:spPr/>
      <dgm:t>
        <a:bodyPr/>
        <a:lstStyle/>
        <a:p>
          <a:endParaRPr lang="en-US"/>
        </a:p>
      </dgm:t>
    </dgm:pt>
    <dgm:pt modelId="{9B441530-20F5-44FE-B01D-A2708F86B6A8}" type="sibTrans" cxnId="{3B6142CD-71BA-4036-8CEB-97BECCC78E09}">
      <dgm:prSet/>
      <dgm:spPr/>
      <dgm:t>
        <a:bodyPr/>
        <a:lstStyle/>
        <a:p>
          <a:endParaRPr lang="en-US"/>
        </a:p>
      </dgm:t>
    </dgm:pt>
    <dgm:pt modelId="{2A4BEF25-4EAF-413F-B83B-31BE9E7CF206}" type="pres">
      <dgm:prSet presAssocID="{460986D2-5372-4B85-9A84-3188E1244D9D}" presName="linear" presStyleCnt="0">
        <dgm:presLayoutVars>
          <dgm:animLvl val="lvl"/>
          <dgm:resizeHandles val="exact"/>
        </dgm:presLayoutVars>
      </dgm:prSet>
      <dgm:spPr/>
    </dgm:pt>
    <dgm:pt modelId="{BB277677-4870-46AF-A12E-E8FF961637C0}" type="pres">
      <dgm:prSet presAssocID="{03D59172-6E78-4F70-98E0-0554BC333D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8ED560-E421-479C-B02D-A44EAF25881C}" type="pres">
      <dgm:prSet presAssocID="{335866FE-8601-4ABD-AC2D-74F58F97C863}" presName="spacer" presStyleCnt="0"/>
      <dgm:spPr/>
    </dgm:pt>
    <dgm:pt modelId="{9D4907EC-BA45-4434-9E7D-167974DA1954}" type="pres">
      <dgm:prSet presAssocID="{69675210-4B75-4C8F-822D-07519978EB8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38D416-250D-4D8A-8F3B-30E18E699EDA}" type="presOf" srcId="{460986D2-5372-4B85-9A84-3188E1244D9D}" destId="{2A4BEF25-4EAF-413F-B83B-31BE9E7CF206}" srcOrd="0" destOrd="0" presId="urn:microsoft.com/office/officeart/2005/8/layout/vList2"/>
    <dgm:cxn modelId="{7630496B-218C-4F12-837C-6CB756D24FA8}" type="presOf" srcId="{69675210-4B75-4C8F-822D-07519978EB8B}" destId="{9D4907EC-BA45-4434-9E7D-167974DA1954}" srcOrd="0" destOrd="0" presId="urn:microsoft.com/office/officeart/2005/8/layout/vList2"/>
    <dgm:cxn modelId="{63AEC2C2-CF6A-4F46-9ECB-F6875975E473}" srcId="{460986D2-5372-4B85-9A84-3188E1244D9D}" destId="{03D59172-6E78-4F70-98E0-0554BC333D6D}" srcOrd="0" destOrd="0" parTransId="{677651FD-45EA-4725-8A2D-7311B2CB2519}" sibTransId="{335866FE-8601-4ABD-AC2D-74F58F97C863}"/>
    <dgm:cxn modelId="{3B6142CD-71BA-4036-8CEB-97BECCC78E09}" srcId="{460986D2-5372-4B85-9A84-3188E1244D9D}" destId="{69675210-4B75-4C8F-822D-07519978EB8B}" srcOrd="1" destOrd="0" parTransId="{03FA9A9C-8528-4DA8-BD7B-2D331CAEC939}" sibTransId="{9B441530-20F5-44FE-B01D-A2708F86B6A8}"/>
    <dgm:cxn modelId="{8E0391E2-1EA8-4449-ABAA-B59F094D318F}" type="presOf" srcId="{03D59172-6E78-4F70-98E0-0554BC333D6D}" destId="{BB277677-4870-46AF-A12E-E8FF961637C0}" srcOrd="0" destOrd="0" presId="urn:microsoft.com/office/officeart/2005/8/layout/vList2"/>
    <dgm:cxn modelId="{0798B9A4-6928-4990-8047-3EF220709C8E}" type="presParOf" srcId="{2A4BEF25-4EAF-413F-B83B-31BE9E7CF206}" destId="{BB277677-4870-46AF-A12E-E8FF961637C0}" srcOrd="0" destOrd="0" presId="urn:microsoft.com/office/officeart/2005/8/layout/vList2"/>
    <dgm:cxn modelId="{DE3FCBEF-5883-44C2-A849-70398042E741}" type="presParOf" srcId="{2A4BEF25-4EAF-413F-B83B-31BE9E7CF206}" destId="{4F8ED560-E421-479C-B02D-A44EAF25881C}" srcOrd="1" destOrd="0" presId="urn:microsoft.com/office/officeart/2005/8/layout/vList2"/>
    <dgm:cxn modelId="{1D2DF7C7-D83D-4C21-A0E6-60436A14E129}" type="presParOf" srcId="{2A4BEF25-4EAF-413F-B83B-31BE9E7CF206}" destId="{9D4907EC-BA45-4434-9E7D-167974DA195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32826-9829-48AD-8415-5193BD3902B0}">
      <dsp:nvSpPr>
        <dsp:cNvPr id="0" name=""/>
        <dsp:cNvSpPr/>
      </dsp:nvSpPr>
      <dsp:spPr>
        <a:xfrm>
          <a:off x="1138825" y="649409"/>
          <a:ext cx="1287488" cy="1287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61D2B-968B-4291-84AE-0815D57204EE}">
      <dsp:nvSpPr>
        <dsp:cNvPr id="0" name=""/>
        <dsp:cNvSpPr/>
      </dsp:nvSpPr>
      <dsp:spPr>
        <a:xfrm>
          <a:off x="352026" y="2291238"/>
          <a:ext cx="2861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Format the Micro Chip and download the code onto the chip and connect it to the WIFI</a:t>
          </a:r>
        </a:p>
      </dsp:txBody>
      <dsp:txXfrm>
        <a:off x="352026" y="2291238"/>
        <a:ext cx="2861086" cy="720000"/>
      </dsp:txXfrm>
    </dsp:sp>
    <dsp:sp modelId="{F5F4AD1E-9E3A-4E77-B727-C4562A800FE4}">
      <dsp:nvSpPr>
        <dsp:cNvPr id="0" name=""/>
        <dsp:cNvSpPr/>
      </dsp:nvSpPr>
      <dsp:spPr>
        <a:xfrm>
          <a:off x="4500602" y="649409"/>
          <a:ext cx="1287488" cy="1287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2F92D-4C12-4DA5-8CFF-79A17D4DE0DD}">
      <dsp:nvSpPr>
        <dsp:cNvPr id="0" name=""/>
        <dsp:cNvSpPr/>
      </dsp:nvSpPr>
      <dsp:spPr>
        <a:xfrm>
          <a:off x="3713803" y="2291238"/>
          <a:ext cx="2861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Put the chip into the Raspberry Pi</a:t>
          </a:r>
        </a:p>
      </dsp:txBody>
      <dsp:txXfrm>
        <a:off x="3713803" y="2291238"/>
        <a:ext cx="2861086" cy="720000"/>
      </dsp:txXfrm>
    </dsp:sp>
    <dsp:sp modelId="{6C1D8877-D638-463D-8B3B-4E153DC9FC9B}">
      <dsp:nvSpPr>
        <dsp:cNvPr id="0" name=""/>
        <dsp:cNvSpPr/>
      </dsp:nvSpPr>
      <dsp:spPr>
        <a:xfrm>
          <a:off x="7862378" y="649409"/>
          <a:ext cx="1287488" cy="1287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96848-7660-4CA2-BECF-3ABE694A46D0}">
      <dsp:nvSpPr>
        <dsp:cNvPr id="0" name=""/>
        <dsp:cNvSpPr/>
      </dsp:nvSpPr>
      <dsp:spPr>
        <a:xfrm>
          <a:off x="7075579" y="2291238"/>
          <a:ext cx="2861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the IP Address</a:t>
          </a:r>
        </a:p>
      </dsp:txBody>
      <dsp:txXfrm>
        <a:off x="7075579" y="2291238"/>
        <a:ext cx="286108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77677-4870-46AF-A12E-E8FF961637C0}">
      <dsp:nvSpPr>
        <dsp:cNvPr id="0" name=""/>
        <dsp:cNvSpPr/>
      </dsp:nvSpPr>
      <dsp:spPr>
        <a:xfrm>
          <a:off x="0" y="20244"/>
          <a:ext cx="10288693" cy="174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Search the IP Address to open MotionEyeOS</a:t>
          </a:r>
        </a:p>
      </dsp:txBody>
      <dsp:txXfrm>
        <a:off x="84987" y="105231"/>
        <a:ext cx="10118719" cy="1570986"/>
      </dsp:txXfrm>
    </dsp:sp>
    <dsp:sp modelId="{9D4907EC-BA45-4434-9E7D-167974DA1954}">
      <dsp:nvSpPr>
        <dsp:cNvPr id="0" name=""/>
        <dsp:cNvSpPr/>
      </dsp:nvSpPr>
      <dsp:spPr>
        <a:xfrm>
          <a:off x="0" y="1899444"/>
          <a:ext cx="10288693" cy="174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From here add the second camera</a:t>
          </a:r>
        </a:p>
      </dsp:txBody>
      <dsp:txXfrm>
        <a:off x="84987" y="1984431"/>
        <a:ext cx="10118719" cy="157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11/28/2020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11/28/2020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 am Stephanie Prem.  For my project I created a motion sensor security camera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complete this project I used 2 raspberry </a:t>
            </a:r>
            <a:r>
              <a:rPr lang="en-US" dirty="0" err="1"/>
              <a:t>pis</a:t>
            </a:r>
            <a:r>
              <a:rPr lang="en-US" dirty="0"/>
              <a:t>, 2 power source, 2 cases, 2 micro chips, a chip converter that connects to my laptop, 2 raspberry pi cameras, and a monitor to connect to the raspberry pi to find the IP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24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finished product of one camera. The camera was tapped into place to give it more support.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applications that were needed were SD Card formatter and notepad ++. The SD card formatter was used format each chip to hold the program and notepad++ was used to put the code needed to connect to my networks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86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got the code for </a:t>
            </a:r>
            <a:r>
              <a:rPr lang="en-US" dirty="0" err="1"/>
              <a:t>motioneyeos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dirty="0"/>
              <a:t>. The code I downloaded was created for a raspberry pi3 which matches the ones I used. On the right is the code used to connect to my networks </a:t>
            </a:r>
            <a:r>
              <a:rPr lang="en-US" dirty="0" err="1"/>
              <a:t>wifi</a:t>
            </a:r>
            <a:r>
              <a:rPr lang="en-US" dirty="0"/>
              <a:t>. Don’t worry this is sample information and not my actual </a:t>
            </a:r>
            <a:r>
              <a:rPr lang="en-US" dirty="0" err="1"/>
              <a:t>wifi</a:t>
            </a:r>
            <a:r>
              <a:rPr lang="en-US" dirty="0"/>
              <a:t> network information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35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micro chip I formatted them with the SD card formatter, downloaded the </a:t>
            </a:r>
            <a:r>
              <a:rPr lang="en-US" dirty="0" err="1"/>
              <a:t>motioneyeos</a:t>
            </a:r>
            <a:r>
              <a:rPr lang="en-US" dirty="0"/>
              <a:t> code, and the </a:t>
            </a:r>
            <a:r>
              <a:rPr lang="en-US" dirty="0" err="1"/>
              <a:t>wifi</a:t>
            </a:r>
            <a:r>
              <a:rPr lang="en-US" dirty="0"/>
              <a:t> code. Then I inserted each micro chip into different raspberry </a:t>
            </a:r>
            <a:r>
              <a:rPr lang="en-US" dirty="0" err="1"/>
              <a:t>pis</a:t>
            </a:r>
            <a:r>
              <a:rPr lang="en-US" dirty="0"/>
              <a:t>. Finally, I connected the raspberry </a:t>
            </a:r>
            <a:r>
              <a:rPr lang="en-US" dirty="0" err="1"/>
              <a:t>pis</a:t>
            </a:r>
            <a:r>
              <a:rPr lang="en-US" dirty="0"/>
              <a:t> one at a time to the monitor. When I did this the </a:t>
            </a:r>
            <a:r>
              <a:rPr lang="en-US" dirty="0" err="1"/>
              <a:t>motioneyeos</a:t>
            </a:r>
            <a:r>
              <a:rPr lang="en-US" dirty="0"/>
              <a:t> application ran and provided the </a:t>
            </a:r>
            <a:r>
              <a:rPr lang="en-US" dirty="0" err="1"/>
              <a:t>ip</a:t>
            </a:r>
            <a:r>
              <a:rPr lang="en-US" dirty="0"/>
              <a:t> address of the raspberry 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93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 took was searching one of the raspberry </a:t>
            </a:r>
            <a:r>
              <a:rPr lang="en-US" dirty="0" err="1"/>
              <a:t>pis</a:t>
            </a:r>
            <a:r>
              <a:rPr lang="en-US" dirty="0"/>
              <a:t> IP address in a web browser. This showed the </a:t>
            </a:r>
            <a:r>
              <a:rPr lang="en-US" dirty="0" err="1"/>
              <a:t>motioneyeos</a:t>
            </a:r>
            <a:r>
              <a:rPr lang="en-US" dirty="0"/>
              <a:t> application running and showed the schematics of the camera and what the camera was viewing. I was able to connect the second camera from this first camera window completing the security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67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49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67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  <p:sldLayoutId id="2147484013" r:id="rId57"/>
    <p:sldLayoutId id="2147484014" r:id="rId5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838200"/>
            <a:ext cx="5864382" cy="33420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communications and networking Project: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Motion Sensor security camera system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Stephanie Prem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21"/>
    </mc:Choice>
    <mc:Fallback xmlns="">
      <p:transition spd="slow" advTm="181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67D43D4-FC7E-4E45-96E2-6CE219057EBB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0" b="1372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2C66CDF-3459-4AAA-A7B8-D603EBEF8D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61801" y="1189969"/>
            <a:ext cx="4389542" cy="467743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0989-CAC3-4B84-9400-B28B1F2FC0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612321" y="1494770"/>
            <a:ext cx="3688080" cy="391543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 Raspberry Pi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 Power Sources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 Cases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 Micro Chips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Chip Converter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 Raspberry Pi Cameras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09180-E56C-4A3C-9CCF-68BD75835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D97-1151-4D73-809B-0359435E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kern="1200" cap="all" spc="100" baseline="0">
                <a:latin typeface="+mj-lt"/>
                <a:ea typeface="+mj-ea"/>
                <a:cs typeface="+mj-cs"/>
              </a:rPr>
              <a:t>The hardware needed…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6CAF4-7CD0-4062-8505-B895144A25E6}"/>
              </a:ext>
            </a:extLst>
          </p:cNvPr>
          <p:cNvSpPr txBox="1"/>
          <p:nvPr/>
        </p:nvSpPr>
        <p:spPr>
          <a:xfrm>
            <a:off x="9677400" y="5738455"/>
            <a:ext cx="22098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monitor is also needed…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0"/>
    </mc:Choice>
    <mc:Fallback xmlns="">
      <p:transition spd="slow" advTm="20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able, sitting, small, snow&#10;&#10;Description automatically generated">
            <a:extLst>
              <a:ext uri="{FF2B5EF4-FFF2-40B4-BE49-F238E27FC236}">
                <a16:creationId xmlns:a16="http://schemas.microsoft.com/office/drawing/2014/main" id="{F5403134-03CB-4D5C-AC36-92DF4E66A7F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16247" b="8753"/>
          <a:stretch/>
        </p:blipFill>
        <p:spPr>
          <a:xfrm>
            <a:off x="20" y="10"/>
            <a:ext cx="12191979" cy="6857990"/>
          </a:xfrm>
          <a:noFill/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5AE1F2-542C-4451-938A-F873564E12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201" y="152401"/>
            <a:ext cx="2057399" cy="990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D18F-9843-4AA8-88A3-F8A5F96AE2C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171" y="228600"/>
            <a:ext cx="2966829" cy="8382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FINISHED PRODUCT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684A6-38B4-4D43-B985-61A0414D6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ABDF-1D8A-4A32-A73C-B9931C1C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32B51-63A9-4229-937B-BEFA761CFD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76400"/>
            <a:ext cx="10837333" cy="424732"/>
          </a:xfrm>
        </p:spPr>
        <p:txBody>
          <a:bodyPr wrap="square">
            <a:normAutofit/>
          </a:bodyPr>
          <a:lstStyle/>
          <a:p>
            <a:r>
              <a:rPr lang="en-US" dirty="0"/>
              <a:t>Download: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E414EF8-B4C0-4476-AB7C-1DA4E11CE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/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6F867-A0BA-49E5-B9D0-9E971A86F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500928"/>
            <a:ext cx="2647937" cy="351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0BAEA-7C65-4B08-A95E-F56B7064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500928"/>
            <a:ext cx="4106103" cy="35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5"/>
    </mc:Choice>
    <mc:Fallback xmlns="">
      <p:transition spd="slow" advTm="71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3014-12FE-4BF2-B8C1-87E58871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9CD6-CA6B-4313-A81C-A98AFB7BA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https://github.com/ccrisan/motioneyeos/releases</a:t>
            </a:r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052B33-4FCF-4A81-9C05-A3F089604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E5BF1-782F-44A8-B4E0-B8B0F29EA2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7D12-6527-4AC7-91C0-DF9C6B803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02E20-984D-40F7-B952-FA99E85B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00400"/>
            <a:ext cx="4053860" cy="845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8657DF-F2AE-432B-85FF-EE3F63E8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98091"/>
            <a:ext cx="3836341" cy="23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2"/>
    </mc:Choice>
    <mc:Fallback xmlns="">
      <p:transition spd="slow" advTm="181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9094-9A65-44E9-B48E-55A87BA2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B165F37-B6E9-4FF2-956A-A68C400473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329286" cy="457200"/>
          </a:xfrm>
        </p:spPr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E10A120-015E-4368-8E4C-736109D142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76400"/>
            <a:ext cx="10837333" cy="42473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5142D20-166A-4D56-9481-827C59FC8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/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096A3F-E81D-479D-BC11-C0744BF347C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04224372"/>
              </p:ext>
            </p:extLst>
          </p:nvPr>
        </p:nvGraphicFramePr>
        <p:xfrm>
          <a:off x="548640" y="2667000"/>
          <a:ext cx="10288693" cy="366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5C1401-0D68-4F30-8298-BE310A3A8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92"/>
    </mc:Choice>
    <mc:Fallback xmlns="">
      <p:transition spd="slow" advTm="163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4C63-DEA7-42D3-B67A-8DF84C01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/>
          <a:p>
            <a:r>
              <a:rPr lang="en-US" dirty="0" err="1"/>
              <a:t>MotionEye</a:t>
            </a:r>
            <a:r>
              <a:rPr lang="en-US" dirty="0"/>
              <a:t> OS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69E90DA-7355-4BA0-8653-BA32E56B76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329286" cy="457200"/>
          </a:xfrm>
        </p:spPr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4DBCE8C-93F1-4FAC-AC4C-4AAD599DB0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How this program was used: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2C6EF8-E022-47A1-BB9F-468378E2C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/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7E487-CB30-448E-98D9-18CF7EF36D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41522475"/>
              </p:ext>
            </p:extLst>
          </p:nvPr>
        </p:nvGraphicFramePr>
        <p:xfrm>
          <a:off x="548640" y="2667000"/>
          <a:ext cx="10288693" cy="366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74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85"/>
    </mc:Choice>
    <mc:Fallback xmlns="">
      <p:transition spd="slow" advTm="181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8432-F488-4AC5-A53A-59A94594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EA8E-0B35-4B4A-AE70-CF3C458E15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828800"/>
            <a:ext cx="10288693" cy="4498848"/>
          </a:xfrm>
        </p:spPr>
        <p:txBody>
          <a:bodyPr>
            <a:normAutofit fontScale="70000" lnSpcReduction="20000"/>
          </a:bodyPr>
          <a:lstStyle/>
          <a:p>
            <a:pPr marL="360045" marR="0" indent="-360045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Dick, B. (2019, September 24). Step by Step guide to convert Raspberry Pi 3 to Motion Detection Security Camera. Retrieved October 1, 2020, from https://www.youtube.com/watch?v=_wnOPUOv2_I&amp;feature=emb_logo</a:t>
            </a:r>
          </a:p>
          <a:p>
            <a:pPr marL="360045" marR="0" indent="-360045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Gus. (2020, July 06). Build a Raspberry Pi Security Camera Network. Retrieved October 1, 2020, from https://pimylifeup.com/raspberry-pi-security-camera/comment-page-7/</a:t>
            </a:r>
          </a:p>
          <a:p>
            <a:pPr marL="360045" marR="0" indent="-360045">
              <a:lnSpc>
                <a:spcPct val="20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PcMac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(2018, April 20).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MotionEyeOS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Motion Triggered E-mail Notifications. Retrieved October 1, 2020, from https://www.youtube.com/watch?v=OAVvWFT1v5I</a:t>
            </a:r>
          </a:p>
          <a:p>
            <a:pPr marL="360045" marR="0" indent="-360045">
              <a:lnSpc>
                <a:spcPct val="20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PcMac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(2019, April 21).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MotionEyeOS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Complete Setup. Retrieved October 21, 2020, from https://www.youtube.com/watch?v=luI391iadIU&amp;feature=emb_logo</a:t>
            </a:r>
          </a:p>
          <a:p>
            <a:pPr marL="360045" marR="0" indent="-360045">
              <a:lnSpc>
                <a:spcPct val="20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Scavix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Instructables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(2017, October 19). Raspberry Pi As Low-cost HD Surveillance Camera. Retrieved October 1, 2020, from https://www.instructables.com/Raspberry-Pi-as-low-cost-HD-surveillance-camera/</a:t>
            </a:r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6E799C-345D-41A1-999B-01D2DBC55C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B53FE-1877-4ED3-9D66-DEAA3609B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67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B5D6-5AEA-44E6-A95E-69A34BBE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DB931-3A9E-4E01-B72E-CD9C8DE92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1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0"/>
    </mc:Choice>
    <mc:Fallback xmlns="">
      <p:transition spd="slow" advTm="1463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639</Words>
  <Application>Microsoft Office PowerPoint</Application>
  <PresentationFormat>Widescreen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Tw Cen MT</vt:lpstr>
      <vt:lpstr>Tw Cen MT Condensed</vt:lpstr>
      <vt:lpstr>Wingdings 3</vt:lpstr>
      <vt:lpstr>ModernClassicBlock-3</vt:lpstr>
      <vt:lpstr>Data communications and networking Project:  Motion Sensor security camera system </vt:lpstr>
      <vt:lpstr>The hardware needed…</vt:lpstr>
      <vt:lpstr>PowerPoint Presentation</vt:lpstr>
      <vt:lpstr>STEP 1</vt:lpstr>
      <vt:lpstr>CODE NEEDED</vt:lpstr>
      <vt:lpstr>STEP 2</vt:lpstr>
      <vt:lpstr>MotionEye OS</vt:lpstr>
      <vt:lpstr>CITATIONS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communications and networking Project:  Motion Sensor security camera system </dc:title>
  <dc:creator> </dc:creator>
  <cp:lastModifiedBy> </cp:lastModifiedBy>
  <cp:revision>1</cp:revision>
  <dcterms:created xsi:type="dcterms:W3CDTF">2020-11-21T19:05:33Z</dcterms:created>
  <dcterms:modified xsi:type="dcterms:W3CDTF">2020-11-28T20:26:21Z</dcterms:modified>
</cp:coreProperties>
</file>