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</p:sldIdLst>
  <p:sldSz cx="9753600" cy="7315200"/>
  <p:notesSz cx="6858000" cy="9144000"/>
  <p:embeddedFontLst>
    <p:embeddedFont>
      <p:font typeface="Arimo" charset="1" panose="020B0604020202020204"/>
      <p:regular r:id="rId6"/>
      <p:bold r:id="rId7"/>
      <p:italic r:id="rId8"/>
      <p:boldItalic r:id="rId9"/>
    </p:embeddedFont>
    <p:embeddedFont>
      <p:font typeface="Poppins Light" charset="1" panose="02000000000000000000"/>
      <p:regular r:id="rId10"/>
      <p:bold r:id="rId11"/>
    </p:embeddedFont>
    <p:embeddedFont>
      <p:font typeface="Poppins Medium" charset="1" panose="02000000000000000000"/>
      <p:regular r:id="rId12"/>
      <p:bold r:id="rId13"/>
    </p:embeddedFont>
    <p:embeddedFont>
      <p:font typeface="Poppins Bold" charset="1" panose="02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2032542" y="-211632"/>
            <a:ext cx="13818684" cy="77384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5400000">
            <a:off x="6626272" y="0"/>
            <a:ext cx="3151876" cy="315187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5400000">
            <a:off x="0" y="4163324"/>
            <a:ext cx="3151876" cy="315187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655685" y="2894245"/>
            <a:ext cx="6442231" cy="160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18"/>
              </a:lnSpc>
            </a:pPr>
            <a:r>
              <a:rPr lang="en-US" b="true" sz="5866" i="true" spc="-99">
                <a:solidFill>
                  <a:srgbClr val="FFFCFA"/>
                </a:solidFill>
                <a:latin typeface="Poppins Bold"/>
              </a:rPr>
              <a:t>Portfolio Assessment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14897" y="4516082"/>
            <a:ext cx="5723806" cy="281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0"/>
              </a:lnSpc>
            </a:pPr>
            <a:r>
              <a:rPr lang="en-US" b="false" sz="1800" i="false" spc="252">
                <a:solidFill>
                  <a:srgbClr val="FFFCFA"/>
                </a:solidFill>
                <a:latin typeface="Poppins Light"/>
              </a:rPr>
              <a:t>STEPHANIE PRUNA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1806415" y="-85001"/>
            <a:ext cx="13366431" cy="7485201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-160416" y="-153519"/>
            <a:ext cx="3541768" cy="7799949"/>
          </a:xfrm>
          <a:prstGeom prst="rect">
            <a:avLst/>
          </a:prstGeom>
          <a:solidFill>
            <a:srgbClr val="FFFCFA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0" y="5360004"/>
            <a:ext cx="1955196" cy="195519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720745" y="1456815"/>
            <a:ext cx="5696150" cy="440157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731520" y="731520"/>
            <a:ext cx="1896729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b="false" sz="2200" i="true" spc="109">
                <a:solidFill>
                  <a:srgbClr val="CD89FD"/>
                </a:solidFill>
                <a:latin typeface="Poppins Bold"/>
              </a:rPr>
              <a:t>SITEMAP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1806415" y="-85001"/>
            <a:ext cx="13366431" cy="7485201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-160416" y="-153519"/>
            <a:ext cx="3541768" cy="7799949"/>
          </a:xfrm>
          <a:prstGeom prst="rect">
            <a:avLst/>
          </a:prstGeom>
          <a:solidFill>
            <a:srgbClr val="FFFCFA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731520" y="731520"/>
            <a:ext cx="2139762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b="false" sz="2200" i="true" spc="109">
                <a:solidFill>
                  <a:srgbClr val="CD89FD"/>
                </a:solidFill>
                <a:latin typeface="Poppins Bold"/>
              </a:rPr>
              <a:t>WIREFRAMES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0" y="5360004"/>
            <a:ext cx="1955196" cy="195519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558346" y="122040"/>
            <a:ext cx="3859285" cy="342677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763430" y="3746456"/>
            <a:ext cx="3876531" cy="34420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1806415" y="-85001"/>
            <a:ext cx="13366431" cy="7485201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-160416" y="-153519"/>
            <a:ext cx="3541768" cy="7799949"/>
          </a:xfrm>
          <a:prstGeom prst="rect">
            <a:avLst/>
          </a:prstGeom>
          <a:solidFill>
            <a:srgbClr val="FFFCFA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0" y="5360004"/>
            <a:ext cx="1955196" cy="195519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558346" y="121517"/>
            <a:ext cx="3911185" cy="347286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632562" y="3746456"/>
            <a:ext cx="3924917" cy="348505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731520" y="731520"/>
            <a:ext cx="2139762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b="false" sz="2200" i="true" spc="109">
                <a:solidFill>
                  <a:srgbClr val="CD89FD"/>
                </a:solidFill>
                <a:latin typeface="Poppins Bold"/>
              </a:rPr>
              <a:t>WIREFRAMES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1806415" y="-85001"/>
            <a:ext cx="13366431" cy="7485201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731520" y="3095521"/>
            <a:ext cx="2001520" cy="3488159"/>
          </a:xfrm>
          <a:prstGeom prst="rect">
            <a:avLst/>
          </a:prstGeom>
          <a:solidFill>
            <a:srgbClr val="FFFCFA"/>
          </a:solidFill>
        </p:spPr>
      </p:sp>
      <p:sp>
        <p:nvSpPr>
          <p:cNvPr name="AutoShape 4" id="4"/>
          <p:cNvSpPr/>
          <p:nvPr/>
        </p:nvSpPr>
        <p:spPr>
          <a:xfrm rot="0">
            <a:off x="2825880" y="3095521"/>
            <a:ext cx="2001520" cy="3488159"/>
          </a:xfrm>
          <a:prstGeom prst="rect">
            <a:avLst/>
          </a:prstGeom>
          <a:solidFill>
            <a:srgbClr val="FFFCFA"/>
          </a:solidFill>
        </p:spPr>
      </p:sp>
      <p:sp>
        <p:nvSpPr>
          <p:cNvPr name="AutoShape 5" id="5"/>
          <p:cNvSpPr/>
          <p:nvPr/>
        </p:nvSpPr>
        <p:spPr>
          <a:xfrm rot="0">
            <a:off x="4925895" y="3095521"/>
            <a:ext cx="2001520" cy="3488159"/>
          </a:xfrm>
          <a:prstGeom prst="rect">
            <a:avLst/>
          </a:prstGeom>
          <a:solidFill>
            <a:srgbClr val="FFFCFA"/>
          </a:solidFill>
        </p:spPr>
      </p:sp>
      <p:sp>
        <p:nvSpPr>
          <p:cNvPr name="AutoShape 6" id="6"/>
          <p:cNvSpPr/>
          <p:nvPr/>
        </p:nvSpPr>
        <p:spPr>
          <a:xfrm rot="0">
            <a:off x="7033391" y="3095521"/>
            <a:ext cx="2001520" cy="3488159"/>
          </a:xfrm>
          <a:prstGeom prst="rect">
            <a:avLst/>
          </a:prstGeom>
          <a:solidFill>
            <a:srgbClr val="FFFCFA"/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31520" y="3095521"/>
            <a:ext cx="1248753" cy="124875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850428" y="3095521"/>
            <a:ext cx="1248753" cy="124875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925895" y="3095521"/>
            <a:ext cx="1248753" cy="1248753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033391" y="3095521"/>
            <a:ext cx="1248753" cy="1248753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731520" y="1038860"/>
            <a:ext cx="5335961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60"/>
              </a:lnSpc>
            </a:pPr>
            <a:r>
              <a:rPr lang="en-US" b="false" sz="4200" i="false" spc="126">
                <a:solidFill>
                  <a:srgbClr val="FFFCFA"/>
                </a:solidFill>
                <a:latin typeface="Poppins Medium"/>
              </a:rPr>
              <a:t>Design Process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71026" y="3657600"/>
            <a:ext cx="1507583" cy="1615925"/>
            <a:chOff x="0" y="0"/>
            <a:chExt cx="2010111" cy="215456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19050"/>
              <a:ext cx="2004525" cy="425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b="true" sz="2000" i="false" spc="200">
                  <a:solidFill>
                    <a:srgbClr val="CD89FD"/>
                  </a:solidFill>
                  <a:latin typeface="Poppins Light"/>
                </a:rPr>
                <a:t>LIST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5585" y="665915"/>
              <a:ext cx="2004525" cy="1488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50"/>
                </a:lnSpc>
              </a:pPr>
              <a:r>
                <a:rPr lang="en-US" b="false" sz="1500" i="false" spc="15">
                  <a:solidFill>
                    <a:srgbClr val="CD89FD"/>
                  </a:solidFill>
                  <a:latin typeface="Poppins Light"/>
                </a:rPr>
                <a:t>Created a list of requirements sorted into page names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067481" y="3657600"/>
            <a:ext cx="1507583" cy="1615925"/>
            <a:chOff x="0" y="0"/>
            <a:chExt cx="2010111" cy="2154567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9050"/>
              <a:ext cx="2004525" cy="425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b="true" sz="2000" i="false" spc="200">
                  <a:solidFill>
                    <a:srgbClr val="CD89FD"/>
                  </a:solidFill>
                  <a:latin typeface="Poppins Light"/>
                </a:rPr>
                <a:t>RESEARCH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5585" y="665915"/>
              <a:ext cx="2004525" cy="1488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50"/>
                </a:lnSpc>
              </a:pPr>
              <a:r>
                <a:rPr lang="en-US" b="false" sz="1500" i="false" spc="15">
                  <a:solidFill>
                    <a:srgbClr val="CD89FD"/>
                  </a:solidFill>
                  <a:latin typeface="Poppins Light"/>
                </a:rPr>
                <a:t>Researched some portfolios online to get some ideas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167496" y="3657600"/>
            <a:ext cx="1507583" cy="1615925"/>
            <a:chOff x="0" y="0"/>
            <a:chExt cx="2010111" cy="2154567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19050"/>
              <a:ext cx="2004525" cy="425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b="true" sz="2000" i="false" spc="200">
                  <a:solidFill>
                    <a:srgbClr val="CD89FD"/>
                  </a:solidFill>
                  <a:latin typeface="Poppins Light"/>
                </a:rPr>
                <a:t>MOCK UP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5585" y="665915"/>
              <a:ext cx="2004525" cy="1488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50"/>
                </a:lnSpc>
              </a:pPr>
              <a:r>
                <a:rPr lang="en-US" b="false" sz="1500" i="false" spc="15">
                  <a:solidFill>
                    <a:srgbClr val="CD89FD"/>
                  </a:solidFill>
                  <a:latin typeface="Poppins Light"/>
                </a:rPr>
                <a:t>Drew some ideas on paper and created a wireframe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274991" y="3657600"/>
            <a:ext cx="1507583" cy="1900405"/>
            <a:chOff x="0" y="0"/>
            <a:chExt cx="2010111" cy="2533874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19050"/>
              <a:ext cx="2004525" cy="425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b="true" sz="2000" i="false" spc="200">
                  <a:solidFill>
                    <a:srgbClr val="CD89FD"/>
                  </a:solidFill>
                  <a:latin typeface="Poppins Light"/>
                </a:rPr>
                <a:t>PICTURES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5585" y="665915"/>
              <a:ext cx="2004525" cy="18679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50"/>
                </a:lnSpc>
              </a:pPr>
              <a:r>
                <a:rPr lang="en-US" b="false" sz="1500" i="false" spc="15">
                  <a:solidFill>
                    <a:srgbClr val="CD89FD"/>
                  </a:solidFill>
                  <a:latin typeface="Poppins Light"/>
                </a:rPr>
                <a:t>Sourced free photos and created icons and blog posts using canva</a:t>
              </a:r>
            </a:p>
          </p:txBody>
        </p:sp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058698" y="731520"/>
            <a:ext cx="963382" cy="2215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1806415" y="-85001"/>
            <a:ext cx="13366431" cy="7485201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731520" y="3095521"/>
            <a:ext cx="2001520" cy="3488159"/>
          </a:xfrm>
          <a:prstGeom prst="rect">
            <a:avLst/>
          </a:prstGeom>
          <a:solidFill>
            <a:srgbClr val="FFFCFA"/>
          </a:solidFill>
        </p:spPr>
      </p:sp>
      <p:sp>
        <p:nvSpPr>
          <p:cNvPr name="AutoShape 4" id="4"/>
          <p:cNvSpPr/>
          <p:nvPr/>
        </p:nvSpPr>
        <p:spPr>
          <a:xfrm rot="0">
            <a:off x="2825880" y="3095521"/>
            <a:ext cx="2001520" cy="3488159"/>
          </a:xfrm>
          <a:prstGeom prst="rect">
            <a:avLst/>
          </a:prstGeom>
          <a:solidFill>
            <a:srgbClr val="FFFCFA"/>
          </a:solidFill>
        </p:spPr>
      </p:sp>
      <p:sp>
        <p:nvSpPr>
          <p:cNvPr name="AutoShape 5" id="5"/>
          <p:cNvSpPr/>
          <p:nvPr/>
        </p:nvSpPr>
        <p:spPr>
          <a:xfrm rot="0">
            <a:off x="4925895" y="3095521"/>
            <a:ext cx="2001520" cy="3488159"/>
          </a:xfrm>
          <a:prstGeom prst="rect">
            <a:avLst/>
          </a:prstGeom>
          <a:solidFill>
            <a:srgbClr val="FFFCFA"/>
          </a:solidFill>
        </p:spPr>
      </p:sp>
      <p:sp>
        <p:nvSpPr>
          <p:cNvPr name="AutoShape 6" id="6"/>
          <p:cNvSpPr/>
          <p:nvPr/>
        </p:nvSpPr>
        <p:spPr>
          <a:xfrm rot="0">
            <a:off x="7033391" y="3095521"/>
            <a:ext cx="2001520" cy="3488159"/>
          </a:xfrm>
          <a:prstGeom prst="rect">
            <a:avLst/>
          </a:prstGeom>
          <a:solidFill>
            <a:srgbClr val="FFFCFA"/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31520" y="3095521"/>
            <a:ext cx="1248753" cy="124875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850428" y="3095521"/>
            <a:ext cx="1248753" cy="124875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925895" y="3095521"/>
            <a:ext cx="1248753" cy="1248753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033391" y="3095521"/>
            <a:ext cx="1248753" cy="1248753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731520" y="1153795"/>
            <a:ext cx="5335961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b="false" sz="2800" i="false" spc="84">
                <a:solidFill>
                  <a:srgbClr val="FFFCFA"/>
                </a:solidFill>
                <a:latin typeface="Poppins Medium"/>
              </a:rPr>
              <a:t>Development/Build Process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71026" y="3657600"/>
            <a:ext cx="1507583" cy="2799565"/>
            <a:chOff x="0" y="0"/>
            <a:chExt cx="2010111" cy="373275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19050"/>
              <a:ext cx="2004525" cy="86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b="false" sz="2000" i="false" spc="200">
                  <a:solidFill>
                    <a:srgbClr val="CD89FD"/>
                  </a:solidFill>
                  <a:latin typeface="Poppins Light"/>
                </a:rPr>
                <a:t>FAVORITE PARTS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5585" y="1106182"/>
              <a:ext cx="2004525" cy="2626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50"/>
                </a:lnSpc>
              </a:pPr>
              <a:r>
                <a:rPr lang="en-US" b="false" sz="1500" i="false" spc="15">
                  <a:solidFill>
                    <a:srgbClr val="CD89FD"/>
                  </a:solidFill>
                  <a:latin typeface="Poppins Light"/>
                </a:rPr>
                <a:t>Contact page and Blog Page. It was fun working with the layout and icon/picture size.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072849" y="3719897"/>
            <a:ext cx="1507583" cy="2515085"/>
            <a:chOff x="0" y="0"/>
            <a:chExt cx="2010111" cy="3353447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9050"/>
              <a:ext cx="2004525" cy="86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b="true" sz="2000" i="false" spc="200">
                  <a:solidFill>
                    <a:srgbClr val="CD89FD"/>
                  </a:solidFill>
                  <a:latin typeface="Poppins Light"/>
                </a:rPr>
                <a:t>BLOG PAGE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5585" y="1106182"/>
              <a:ext cx="2004525" cy="2247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50"/>
                </a:lnSpc>
              </a:pPr>
              <a:r>
                <a:rPr lang="en-US" b="false" sz="1500" i="false" spc="15">
                  <a:solidFill>
                    <a:srgbClr val="CD89FD"/>
                  </a:solidFill>
                  <a:latin typeface="Poppins Light"/>
                </a:rPr>
                <a:t>Grid/Flexbox would not place pictures correctly. This was a HTML issue not CSS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167496" y="3657600"/>
            <a:ext cx="1507583" cy="2469365"/>
            <a:chOff x="0" y="0"/>
            <a:chExt cx="2010111" cy="3292487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19050"/>
              <a:ext cx="2004525" cy="425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b="true" sz="2000" i="false" spc="200">
                  <a:solidFill>
                    <a:srgbClr val="CD89FD"/>
                  </a:solidFill>
                  <a:latin typeface="Poppins Light"/>
                </a:rPr>
                <a:t>DATA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5585" y="665915"/>
              <a:ext cx="2004525" cy="2626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50"/>
                </a:lnSpc>
              </a:pPr>
              <a:r>
                <a:rPr lang="en-US" b="false" sz="1500" i="false" spc="15">
                  <a:solidFill>
                    <a:srgbClr val="CD89FD"/>
                  </a:solidFill>
                  <a:latin typeface="Poppins Light"/>
                </a:rPr>
                <a:t>How much of my data did i want on the internet? Was ok with resume but not ok with phone number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274991" y="3657600"/>
            <a:ext cx="1507583" cy="2515085"/>
            <a:chOff x="0" y="0"/>
            <a:chExt cx="2010111" cy="3353447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19050"/>
              <a:ext cx="2004525" cy="86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b="true" sz="2000" i="false" spc="200">
                  <a:solidFill>
                    <a:srgbClr val="CD89FD"/>
                  </a:solidFill>
                  <a:latin typeface="Poppins Light"/>
                </a:rPr>
                <a:t>BUILD PROCESS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5585" y="1106182"/>
              <a:ext cx="2004525" cy="2247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50"/>
                </a:lnSpc>
              </a:pPr>
              <a:r>
                <a:rPr lang="en-US" b="false" sz="1500" i="false" spc="15">
                  <a:solidFill>
                    <a:srgbClr val="CD89FD"/>
                  </a:solidFill>
                  <a:latin typeface="Poppins Light"/>
                </a:rPr>
                <a:t>HTML first then CSS. CSS and responsive web design more challenging than i thought.</a:t>
              </a:r>
            </a:p>
          </p:txBody>
        </p:sp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058698" y="731520"/>
            <a:ext cx="963382" cy="2215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DADtHPL5XxU</dc:identifier>
  <dcterms:modified xsi:type="dcterms:W3CDTF">2011-08-01T06:04:30Z</dcterms:modified>
  <cp:revision>1</cp:revision>
  <dc:title>Portfolio assignment</dc:title>
</cp:coreProperties>
</file>