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090B01D-18C3-4F29-92E2-6C13EB2A3CC9}" v="118" dt="2022-10-02T17:11:31.34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natas de Melo" userId="1ba077d8-8894-40f6-af79-ec32630d4990" providerId="ADAL" clId="{B090B01D-18C3-4F29-92E2-6C13EB2A3CC9}"/>
    <pc:docChg chg="custSel addSld delSld modSld">
      <pc:chgData name="Jonatas de Melo" userId="1ba077d8-8894-40f6-af79-ec32630d4990" providerId="ADAL" clId="{B090B01D-18C3-4F29-92E2-6C13EB2A3CC9}" dt="2022-10-03T22:04:01.619" v="686" actId="27918"/>
      <pc:docMkLst>
        <pc:docMk/>
      </pc:docMkLst>
      <pc:sldChg chg="addSp modSp mod">
        <pc:chgData name="Jonatas de Melo" userId="1ba077d8-8894-40f6-af79-ec32630d4990" providerId="ADAL" clId="{B090B01D-18C3-4F29-92E2-6C13EB2A3CC9}" dt="2022-10-01T19:45:30.509" v="232" actId="20577"/>
        <pc:sldMkLst>
          <pc:docMk/>
          <pc:sldMk cId="3956994316" sldId="256"/>
        </pc:sldMkLst>
        <pc:spChg chg="add mod">
          <ac:chgData name="Jonatas de Melo" userId="1ba077d8-8894-40f6-af79-ec32630d4990" providerId="ADAL" clId="{B090B01D-18C3-4F29-92E2-6C13EB2A3CC9}" dt="2022-10-01T19:17:28.768" v="29" actId="122"/>
          <ac:spMkLst>
            <pc:docMk/>
            <pc:sldMk cId="3956994316" sldId="256"/>
            <ac:spMk id="4" creationId="{A17A0845-57AD-CC56-46E7-07F3378DD3E2}"/>
          </ac:spMkLst>
        </pc:spChg>
        <pc:spChg chg="add mod">
          <ac:chgData name="Jonatas de Melo" userId="1ba077d8-8894-40f6-af79-ec32630d4990" providerId="ADAL" clId="{B090B01D-18C3-4F29-92E2-6C13EB2A3CC9}" dt="2022-10-01T19:18:53.234" v="52" actId="1076"/>
          <ac:spMkLst>
            <pc:docMk/>
            <pc:sldMk cId="3956994316" sldId="256"/>
            <ac:spMk id="5" creationId="{93E08E1F-2E28-F0BE-EC3D-11C935C64904}"/>
          </ac:spMkLst>
        </pc:spChg>
        <pc:spChg chg="add mod">
          <ac:chgData name="Jonatas de Melo" userId="1ba077d8-8894-40f6-af79-ec32630d4990" providerId="ADAL" clId="{B090B01D-18C3-4F29-92E2-6C13EB2A3CC9}" dt="2022-10-01T19:19:44.186" v="78" actId="1076"/>
          <ac:spMkLst>
            <pc:docMk/>
            <pc:sldMk cId="3956994316" sldId="256"/>
            <ac:spMk id="6" creationId="{03EAC6D9-A7B7-18CF-8296-D5FF49D79736}"/>
          </ac:spMkLst>
        </pc:spChg>
        <pc:spChg chg="add mod">
          <ac:chgData name="Jonatas de Melo" userId="1ba077d8-8894-40f6-af79-ec32630d4990" providerId="ADAL" clId="{B090B01D-18C3-4F29-92E2-6C13EB2A3CC9}" dt="2022-10-01T19:20:48.049" v="105" actId="20577"/>
          <ac:spMkLst>
            <pc:docMk/>
            <pc:sldMk cId="3956994316" sldId="256"/>
            <ac:spMk id="7" creationId="{07CAE626-0D0F-98A8-D9E2-9D7DD9B15BB6}"/>
          </ac:spMkLst>
        </pc:spChg>
        <pc:spChg chg="add mod">
          <ac:chgData name="Jonatas de Melo" userId="1ba077d8-8894-40f6-af79-ec32630d4990" providerId="ADAL" clId="{B090B01D-18C3-4F29-92E2-6C13EB2A3CC9}" dt="2022-10-01T19:20:53.974" v="112" actId="20577"/>
          <ac:spMkLst>
            <pc:docMk/>
            <pc:sldMk cId="3956994316" sldId="256"/>
            <ac:spMk id="8" creationId="{14AEC5F9-6C0B-C3B4-401C-0DF006FF8D5B}"/>
          </ac:spMkLst>
        </pc:spChg>
        <pc:spChg chg="add mod">
          <ac:chgData name="Jonatas de Melo" userId="1ba077d8-8894-40f6-af79-ec32630d4990" providerId="ADAL" clId="{B090B01D-18C3-4F29-92E2-6C13EB2A3CC9}" dt="2022-10-01T19:20:42.891" v="100" actId="20577"/>
          <ac:spMkLst>
            <pc:docMk/>
            <pc:sldMk cId="3956994316" sldId="256"/>
            <ac:spMk id="9" creationId="{752F6B2B-BAD1-1C28-6E7B-228F4663D781}"/>
          </ac:spMkLst>
        </pc:spChg>
        <pc:spChg chg="add mod">
          <ac:chgData name="Jonatas de Melo" userId="1ba077d8-8894-40f6-af79-ec32630d4990" providerId="ADAL" clId="{B090B01D-18C3-4F29-92E2-6C13EB2A3CC9}" dt="2022-10-01T19:20:57.671" v="117" actId="20577"/>
          <ac:spMkLst>
            <pc:docMk/>
            <pc:sldMk cId="3956994316" sldId="256"/>
            <ac:spMk id="10" creationId="{5AA2303D-876F-E545-D571-9E5B717CD572}"/>
          </ac:spMkLst>
        </pc:spChg>
        <pc:spChg chg="add mod">
          <ac:chgData name="Jonatas de Melo" userId="1ba077d8-8894-40f6-af79-ec32630d4990" providerId="ADAL" clId="{B090B01D-18C3-4F29-92E2-6C13EB2A3CC9}" dt="2022-10-01T19:21:00.128" v="120" actId="20577"/>
          <ac:spMkLst>
            <pc:docMk/>
            <pc:sldMk cId="3956994316" sldId="256"/>
            <ac:spMk id="11" creationId="{750434BD-E470-8EDB-525E-1262FCFA0106}"/>
          </ac:spMkLst>
        </pc:spChg>
        <pc:spChg chg="add mod">
          <ac:chgData name="Jonatas de Melo" userId="1ba077d8-8894-40f6-af79-ec32630d4990" providerId="ADAL" clId="{B090B01D-18C3-4F29-92E2-6C13EB2A3CC9}" dt="2022-10-01T19:21:02" v="123" actId="20577"/>
          <ac:spMkLst>
            <pc:docMk/>
            <pc:sldMk cId="3956994316" sldId="256"/>
            <ac:spMk id="12" creationId="{AE95A26F-294F-86BD-6495-C0D30184BD8E}"/>
          </ac:spMkLst>
        </pc:spChg>
        <pc:spChg chg="add mod">
          <ac:chgData name="Jonatas de Melo" userId="1ba077d8-8894-40f6-af79-ec32630d4990" providerId="ADAL" clId="{B090B01D-18C3-4F29-92E2-6C13EB2A3CC9}" dt="2022-10-01T19:21:36.078" v="125" actId="1076"/>
          <ac:spMkLst>
            <pc:docMk/>
            <pc:sldMk cId="3956994316" sldId="256"/>
            <ac:spMk id="15" creationId="{9F091D36-7599-8547-7DC9-DE0675F13FC7}"/>
          </ac:spMkLst>
        </pc:spChg>
        <pc:spChg chg="add mod">
          <ac:chgData name="Jonatas de Melo" userId="1ba077d8-8894-40f6-af79-ec32630d4990" providerId="ADAL" clId="{B090B01D-18C3-4F29-92E2-6C13EB2A3CC9}" dt="2022-10-01T19:45:30.509" v="232" actId="20577"/>
          <ac:spMkLst>
            <pc:docMk/>
            <pc:sldMk cId="3956994316" sldId="256"/>
            <ac:spMk id="16" creationId="{528ED651-4240-0F61-C7C9-F1601B073BB3}"/>
          </ac:spMkLst>
        </pc:spChg>
        <pc:spChg chg="add mod">
          <ac:chgData name="Jonatas de Melo" userId="1ba077d8-8894-40f6-af79-ec32630d4990" providerId="ADAL" clId="{B090B01D-18C3-4F29-92E2-6C13EB2A3CC9}" dt="2022-10-01T19:25:56.348" v="176" actId="20577"/>
          <ac:spMkLst>
            <pc:docMk/>
            <pc:sldMk cId="3956994316" sldId="256"/>
            <ac:spMk id="17" creationId="{39C44BA9-E7C6-AB35-5451-DD40954A86B2}"/>
          </ac:spMkLst>
        </pc:spChg>
        <pc:spChg chg="add mod">
          <ac:chgData name="Jonatas de Melo" userId="1ba077d8-8894-40f6-af79-ec32630d4990" providerId="ADAL" clId="{B090B01D-18C3-4F29-92E2-6C13EB2A3CC9}" dt="2022-10-01T19:25:41.970" v="155" actId="20577"/>
          <ac:spMkLst>
            <pc:docMk/>
            <pc:sldMk cId="3956994316" sldId="256"/>
            <ac:spMk id="18" creationId="{17CAB4D7-944A-39F1-B032-782CB9B34984}"/>
          </ac:spMkLst>
        </pc:spChg>
        <pc:spChg chg="add mod">
          <ac:chgData name="Jonatas de Melo" userId="1ba077d8-8894-40f6-af79-ec32630d4990" providerId="ADAL" clId="{B090B01D-18C3-4F29-92E2-6C13EB2A3CC9}" dt="2022-10-01T19:25:48.983" v="164" actId="20577"/>
          <ac:spMkLst>
            <pc:docMk/>
            <pc:sldMk cId="3956994316" sldId="256"/>
            <ac:spMk id="19" creationId="{03F3431B-E8BC-E45C-4E9C-B5E87EAB25E6}"/>
          </ac:spMkLst>
        </pc:spChg>
        <pc:spChg chg="add mod">
          <ac:chgData name="Jonatas de Melo" userId="1ba077d8-8894-40f6-af79-ec32630d4990" providerId="ADAL" clId="{B090B01D-18C3-4F29-92E2-6C13EB2A3CC9}" dt="2022-10-01T19:25:53.647" v="174" actId="20577"/>
          <ac:spMkLst>
            <pc:docMk/>
            <pc:sldMk cId="3956994316" sldId="256"/>
            <ac:spMk id="20" creationId="{13485537-61D7-E38F-295E-B4FE5238D876}"/>
          </ac:spMkLst>
        </pc:spChg>
        <pc:spChg chg="add mod">
          <ac:chgData name="Jonatas de Melo" userId="1ba077d8-8894-40f6-af79-ec32630d4990" providerId="ADAL" clId="{B090B01D-18C3-4F29-92E2-6C13EB2A3CC9}" dt="2022-10-01T19:26:20.178" v="187" actId="20577"/>
          <ac:spMkLst>
            <pc:docMk/>
            <pc:sldMk cId="3956994316" sldId="256"/>
            <ac:spMk id="22" creationId="{9D78DE94-049E-D3BC-19C5-B0044EA0D45B}"/>
          </ac:spMkLst>
        </pc:spChg>
        <pc:spChg chg="add mod">
          <ac:chgData name="Jonatas de Melo" userId="1ba077d8-8894-40f6-af79-ec32630d4990" providerId="ADAL" clId="{B090B01D-18C3-4F29-92E2-6C13EB2A3CC9}" dt="2022-10-01T19:26:47.436" v="216" actId="14100"/>
          <ac:spMkLst>
            <pc:docMk/>
            <pc:sldMk cId="3956994316" sldId="256"/>
            <ac:spMk id="23" creationId="{1EE53F92-03CC-E7F7-88FD-833AA81F6765}"/>
          </ac:spMkLst>
        </pc:spChg>
        <pc:picChg chg="add mod">
          <ac:chgData name="Jonatas de Melo" userId="1ba077d8-8894-40f6-af79-ec32630d4990" providerId="ADAL" clId="{B090B01D-18C3-4F29-92E2-6C13EB2A3CC9}" dt="2022-10-01T19:16:46.656" v="2" actId="1076"/>
          <ac:picMkLst>
            <pc:docMk/>
            <pc:sldMk cId="3956994316" sldId="256"/>
            <ac:picMk id="1026" creationId="{E48BE002-9C4F-5AE9-4FC1-526332D36BD6}"/>
          </ac:picMkLst>
        </pc:picChg>
        <pc:picChg chg="add mod">
          <ac:chgData name="Jonatas de Melo" userId="1ba077d8-8894-40f6-af79-ec32630d4990" providerId="ADAL" clId="{B090B01D-18C3-4F29-92E2-6C13EB2A3CC9}" dt="2022-10-01T19:28:07.822" v="220" actId="1076"/>
          <ac:picMkLst>
            <pc:docMk/>
            <pc:sldMk cId="3956994316" sldId="256"/>
            <ac:picMk id="1028" creationId="{C3B157F0-B96A-B1BC-B602-DDFADEA8F36A}"/>
          </ac:picMkLst>
        </pc:picChg>
        <pc:picChg chg="add mod">
          <ac:chgData name="Jonatas de Melo" userId="1ba077d8-8894-40f6-af79-ec32630d4990" providerId="ADAL" clId="{B090B01D-18C3-4F29-92E2-6C13EB2A3CC9}" dt="2022-10-01T19:28:26.532" v="223" actId="1076"/>
          <ac:picMkLst>
            <pc:docMk/>
            <pc:sldMk cId="3956994316" sldId="256"/>
            <ac:picMk id="1030" creationId="{FC8AF7C3-401C-DF0A-500E-844A7CA63C88}"/>
          </ac:picMkLst>
        </pc:picChg>
        <pc:cxnChg chg="add">
          <ac:chgData name="Jonatas de Melo" userId="1ba077d8-8894-40f6-af79-ec32630d4990" providerId="ADAL" clId="{B090B01D-18C3-4F29-92E2-6C13EB2A3CC9}" dt="2022-10-01T19:19:57.173" v="79" actId="11529"/>
          <ac:cxnSpMkLst>
            <pc:docMk/>
            <pc:sldMk cId="3956994316" sldId="256"/>
            <ac:cxnSpMk id="14" creationId="{A309D9A4-E5E9-0186-6503-96C5FAF4DAF4}"/>
          </ac:cxnSpMkLst>
        </pc:cxnChg>
        <pc:cxnChg chg="add mod">
          <ac:chgData name="Jonatas de Melo" userId="1ba077d8-8894-40f6-af79-ec32630d4990" providerId="ADAL" clId="{B090B01D-18C3-4F29-92E2-6C13EB2A3CC9}" dt="2022-10-01T19:26:08.778" v="178" actId="1076"/>
          <ac:cxnSpMkLst>
            <pc:docMk/>
            <pc:sldMk cId="3956994316" sldId="256"/>
            <ac:cxnSpMk id="21" creationId="{BF17AB46-3554-5281-F919-BF6E3FDC9968}"/>
          </ac:cxnSpMkLst>
        </pc:cxnChg>
      </pc:sldChg>
      <pc:sldChg chg="addSp delSp modSp add mod">
        <pc:chgData name="Jonatas de Melo" userId="1ba077d8-8894-40f6-af79-ec32630d4990" providerId="ADAL" clId="{B090B01D-18C3-4F29-92E2-6C13EB2A3CC9}" dt="2022-10-03T22:04:01.619" v="686" actId="27918"/>
        <pc:sldMkLst>
          <pc:docMk/>
          <pc:sldMk cId="179639554" sldId="257"/>
        </pc:sldMkLst>
        <pc:spChg chg="add mod">
          <ac:chgData name="Jonatas de Melo" userId="1ba077d8-8894-40f6-af79-ec32630d4990" providerId="ADAL" clId="{B090B01D-18C3-4F29-92E2-6C13EB2A3CC9}" dt="2022-10-02T15:28:47.566" v="250" actId="1076"/>
          <ac:spMkLst>
            <pc:docMk/>
            <pc:sldMk cId="179639554" sldId="257"/>
            <ac:spMk id="2" creationId="{0D709132-D814-D2FB-C59B-5FBBE0B60577}"/>
          </ac:spMkLst>
        </pc:spChg>
        <pc:spChg chg="mod">
          <ac:chgData name="Jonatas de Melo" userId="1ba077d8-8894-40f6-af79-ec32630d4990" providerId="ADAL" clId="{B090B01D-18C3-4F29-92E2-6C13EB2A3CC9}" dt="2022-10-02T15:28:38.654" v="248" actId="1076"/>
          <ac:spMkLst>
            <pc:docMk/>
            <pc:sldMk cId="179639554" sldId="257"/>
            <ac:spMk id="4" creationId="{A17A0845-57AD-CC56-46E7-07F3378DD3E2}"/>
          </ac:spMkLst>
        </pc:spChg>
        <pc:spChg chg="del">
          <ac:chgData name="Jonatas de Melo" userId="1ba077d8-8894-40f6-af79-ec32630d4990" providerId="ADAL" clId="{B090B01D-18C3-4F29-92E2-6C13EB2A3CC9}" dt="2022-10-02T15:27:21.642" v="234" actId="478"/>
          <ac:spMkLst>
            <pc:docMk/>
            <pc:sldMk cId="179639554" sldId="257"/>
            <ac:spMk id="5" creationId="{93E08E1F-2E28-F0BE-EC3D-11C935C64904}"/>
          </ac:spMkLst>
        </pc:spChg>
        <pc:spChg chg="del">
          <ac:chgData name="Jonatas de Melo" userId="1ba077d8-8894-40f6-af79-ec32630d4990" providerId="ADAL" clId="{B090B01D-18C3-4F29-92E2-6C13EB2A3CC9}" dt="2022-10-02T15:27:21.642" v="234" actId="478"/>
          <ac:spMkLst>
            <pc:docMk/>
            <pc:sldMk cId="179639554" sldId="257"/>
            <ac:spMk id="6" creationId="{03EAC6D9-A7B7-18CF-8296-D5FF49D79736}"/>
          </ac:spMkLst>
        </pc:spChg>
        <pc:spChg chg="del">
          <ac:chgData name="Jonatas de Melo" userId="1ba077d8-8894-40f6-af79-ec32630d4990" providerId="ADAL" clId="{B090B01D-18C3-4F29-92E2-6C13EB2A3CC9}" dt="2022-10-02T15:27:21.642" v="234" actId="478"/>
          <ac:spMkLst>
            <pc:docMk/>
            <pc:sldMk cId="179639554" sldId="257"/>
            <ac:spMk id="7" creationId="{07CAE626-0D0F-98A8-D9E2-9D7DD9B15BB6}"/>
          </ac:spMkLst>
        </pc:spChg>
        <pc:spChg chg="del">
          <ac:chgData name="Jonatas de Melo" userId="1ba077d8-8894-40f6-af79-ec32630d4990" providerId="ADAL" clId="{B090B01D-18C3-4F29-92E2-6C13EB2A3CC9}" dt="2022-10-02T15:27:21.642" v="234" actId="478"/>
          <ac:spMkLst>
            <pc:docMk/>
            <pc:sldMk cId="179639554" sldId="257"/>
            <ac:spMk id="8" creationId="{14AEC5F9-6C0B-C3B4-401C-0DF006FF8D5B}"/>
          </ac:spMkLst>
        </pc:spChg>
        <pc:spChg chg="del">
          <ac:chgData name="Jonatas de Melo" userId="1ba077d8-8894-40f6-af79-ec32630d4990" providerId="ADAL" clId="{B090B01D-18C3-4F29-92E2-6C13EB2A3CC9}" dt="2022-10-02T15:27:21.642" v="234" actId="478"/>
          <ac:spMkLst>
            <pc:docMk/>
            <pc:sldMk cId="179639554" sldId="257"/>
            <ac:spMk id="9" creationId="{752F6B2B-BAD1-1C28-6E7B-228F4663D781}"/>
          </ac:spMkLst>
        </pc:spChg>
        <pc:spChg chg="del">
          <ac:chgData name="Jonatas de Melo" userId="1ba077d8-8894-40f6-af79-ec32630d4990" providerId="ADAL" clId="{B090B01D-18C3-4F29-92E2-6C13EB2A3CC9}" dt="2022-10-02T15:27:21.642" v="234" actId="478"/>
          <ac:spMkLst>
            <pc:docMk/>
            <pc:sldMk cId="179639554" sldId="257"/>
            <ac:spMk id="10" creationId="{5AA2303D-876F-E545-D571-9E5B717CD572}"/>
          </ac:spMkLst>
        </pc:spChg>
        <pc:spChg chg="del">
          <ac:chgData name="Jonatas de Melo" userId="1ba077d8-8894-40f6-af79-ec32630d4990" providerId="ADAL" clId="{B090B01D-18C3-4F29-92E2-6C13EB2A3CC9}" dt="2022-10-02T15:27:21.642" v="234" actId="478"/>
          <ac:spMkLst>
            <pc:docMk/>
            <pc:sldMk cId="179639554" sldId="257"/>
            <ac:spMk id="11" creationId="{750434BD-E470-8EDB-525E-1262FCFA0106}"/>
          </ac:spMkLst>
        </pc:spChg>
        <pc:spChg chg="del">
          <ac:chgData name="Jonatas de Melo" userId="1ba077d8-8894-40f6-af79-ec32630d4990" providerId="ADAL" clId="{B090B01D-18C3-4F29-92E2-6C13EB2A3CC9}" dt="2022-10-02T15:27:21.642" v="234" actId="478"/>
          <ac:spMkLst>
            <pc:docMk/>
            <pc:sldMk cId="179639554" sldId="257"/>
            <ac:spMk id="12" creationId="{AE95A26F-294F-86BD-6495-C0D30184BD8E}"/>
          </ac:spMkLst>
        </pc:spChg>
        <pc:spChg chg="del">
          <ac:chgData name="Jonatas de Melo" userId="1ba077d8-8894-40f6-af79-ec32630d4990" providerId="ADAL" clId="{B090B01D-18C3-4F29-92E2-6C13EB2A3CC9}" dt="2022-10-02T15:27:21.642" v="234" actId="478"/>
          <ac:spMkLst>
            <pc:docMk/>
            <pc:sldMk cId="179639554" sldId="257"/>
            <ac:spMk id="15" creationId="{9F091D36-7599-8547-7DC9-DE0675F13FC7}"/>
          </ac:spMkLst>
        </pc:spChg>
        <pc:spChg chg="del">
          <ac:chgData name="Jonatas de Melo" userId="1ba077d8-8894-40f6-af79-ec32630d4990" providerId="ADAL" clId="{B090B01D-18C3-4F29-92E2-6C13EB2A3CC9}" dt="2022-10-02T15:27:21.642" v="234" actId="478"/>
          <ac:spMkLst>
            <pc:docMk/>
            <pc:sldMk cId="179639554" sldId="257"/>
            <ac:spMk id="16" creationId="{528ED651-4240-0F61-C7C9-F1601B073BB3}"/>
          </ac:spMkLst>
        </pc:spChg>
        <pc:spChg chg="del">
          <ac:chgData name="Jonatas de Melo" userId="1ba077d8-8894-40f6-af79-ec32630d4990" providerId="ADAL" clId="{B090B01D-18C3-4F29-92E2-6C13EB2A3CC9}" dt="2022-10-02T15:27:21.642" v="234" actId="478"/>
          <ac:spMkLst>
            <pc:docMk/>
            <pc:sldMk cId="179639554" sldId="257"/>
            <ac:spMk id="17" creationId="{39C44BA9-E7C6-AB35-5451-DD40954A86B2}"/>
          </ac:spMkLst>
        </pc:spChg>
        <pc:spChg chg="del">
          <ac:chgData name="Jonatas de Melo" userId="1ba077d8-8894-40f6-af79-ec32630d4990" providerId="ADAL" clId="{B090B01D-18C3-4F29-92E2-6C13EB2A3CC9}" dt="2022-10-02T15:27:21.642" v="234" actId="478"/>
          <ac:spMkLst>
            <pc:docMk/>
            <pc:sldMk cId="179639554" sldId="257"/>
            <ac:spMk id="18" creationId="{17CAB4D7-944A-39F1-B032-782CB9B34984}"/>
          </ac:spMkLst>
        </pc:spChg>
        <pc:spChg chg="del">
          <ac:chgData name="Jonatas de Melo" userId="1ba077d8-8894-40f6-af79-ec32630d4990" providerId="ADAL" clId="{B090B01D-18C3-4F29-92E2-6C13EB2A3CC9}" dt="2022-10-02T15:27:21.642" v="234" actId="478"/>
          <ac:spMkLst>
            <pc:docMk/>
            <pc:sldMk cId="179639554" sldId="257"/>
            <ac:spMk id="19" creationId="{03F3431B-E8BC-E45C-4E9C-B5E87EAB25E6}"/>
          </ac:spMkLst>
        </pc:spChg>
        <pc:spChg chg="del">
          <ac:chgData name="Jonatas de Melo" userId="1ba077d8-8894-40f6-af79-ec32630d4990" providerId="ADAL" clId="{B090B01D-18C3-4F29-92E2-6C13EB2A3CC9}" dt="2022-10-02T15:27:21.642" v="234" actId="478"/>
          <ac:spMkLst>
            <pc:docMk/>
            <pc:sldMk cId="179639554" sldId="257"/>
            <ac:spMk id="20" creationId="{13485537-61D7-E38F-295E-B4FE5238D876}"/>
          </ac:spMkLst>
        </pc:spChg>
        <pc:spChg chg="del">
          <ac:chgData name="Jonatas de Melo" userId="1ba077d8-8894-40f6-af79-ec32630d4990" providerId="ADAL" clId="{B090B01D-18C3-4F29-92E2-6C13EB2A3CC9}" dt="2022-10-02T15:27:21.642" v="234" actId="478"/>
          <ac:spMkLst>
            <pc:docMk/>
            <pc:sldMk cId="179639554" sldId="257"/>
            <ac:spMk id="22" creationId="{9D78DE94-049E-D3BC-19C5-B0044EA0D45B}"/>
          </ac:spMkLst>
        </pc:spChg>
        <pc:spChg chg="del">
          <ac:chgData name="Jonatas de Melo" userId="1ba077d8-8894-40f6-af79-ec32630d4990" providerId="ADAL" clId="{B090B01D-18C3-4F29-92E2-6C13EB2A3CC9}" dt="2022-10-02T15:27:21.642" v="234" actId="478"/>
          <ac:spMkLst>
            <pc:docMk/>
            <pc:sldMk cId="179639554" sldId="257"/>
            <ac:spMk id="23" creationId="{1EE53F92-03CC-E7F7-88FD-833AA81F6765}"/>
          </ac:spMkLst>
        </pc:spChg>
        <pc:spChg chg="add del mod">
          <ac:chgData name="Jonatas de Melo" userId="1ba077d8-8894-40f6-af79-ec32630d4990" providerId="ADAL" clId="{B090B01D-18C3-4F29-92E2-6C13EB2A3CC9}" dt="2022-10-02T15:34:50.986" v="291" actId="478"/>
          <ac:spMkLst>
            <pc:docMk/>
            <pc:sldMk cId="179639554" sldId="257"/>
            <ac:spMk id="26" creationId="{2BD6F103-9D85-86E7-FC8A-C8820561CF8F}"/>
          </ac:spMkLst>
        </pc:spChg>
        <pc:spChg chg="add mod">
          <ac:chgData name="Jonatas de Melo" userId="1ba077d8-8894-40f6-af79-ec32630d4990" providerId="ADAL" clId="{B090B01D-18C3-4F29-92E2-6C13EB2A3CC9}" dt="2022-10-02T15:37:22.508" v="300" actId="692"/>
          <ac:spMkLst>
            <pc:docMk/>
            <pc:sldMk cId="179639554" sldId="257"/>
            <ac:spMk id="31" creationId="{43EDA24F-C335-89AA-FF58-C65A24FADED6}"/>
          </ac:spMkLst>
        </pc:spChg>
        <pc:graphicFrameChg chg="add mod">
          <ac:chgData name="Jonatas de Melo" userId="1ba077d8-8894-40f6-af79-ec32630d4990" providerId="ADAL" clId="{B090B01D-18C3-4F29-92E2-6C13EB2A3CC9}" dt="2022-10-02T15:32:59.940" v="288" actId="1076"/>
          <ac:graphicFrameMkLst>
            <pc:docMk/>
            <pc:sldMk cId="179639554" sldId="257"/>
            <ac:graphicFrameMk id="24" creationId="{0AC433B6-88A6-D993-6E69-B48DB726C5C1}"/>
          </ac:graphicFrameMkLst>
        </pc:graphicFrameChg>
        <pc:graphicFrameChg chg="add del mod">
          <ac:chgData name="Jonatas de Melo" userId="1ba077d8-8894-40f6-af79-ec32630d4990" providerId="ADAL" clId="{B090B01D-18C3-4F29-92E2-6C13EB2A3CC9}" dt="2022-10-02T15:36:22.078" v="294" actId="478"/>
          <ac:graphicFrameMkLst>
            <pc:docMk/>
            <pc:sldMk cId="179639554" sldId="257"/>
            <ac:graphicFrameMk id="27" creationId="{323DDB10-CE6A-B300-4057-CBAC281E3449}"/>
          </ac:graphicFrameMkLst>
        </pc:graphicFrameChg>
        <pc:graphicFrameChg chg="add mod modGraphic">
          <ac:chgData name="Jonatas de Melo" userId="1ba077d8-8894-40f6-af79-ec32630d4990" providerId="ADAL" clId="{B090B01D-18C3-4F29-92E2-6C13EB2A3CC9}" dt="2022-10-02T16:50:39.953" v="578" actId="6549"/>
          <ac:graphicFrameMkLst>
            <pc:docMk/>
            <pc:sldMk cId="179639554" sldId="257"/>
            <ac:graphicFrameMk id="28" creationId="{915B5224-40F1-1E82-DFB2-075F65CF27EA}"/>
          </ac:graphicFrameMkLst>
        </pc:graphicFrameChg>
        <pc:picChg chg="del">
          <ac:chgData name="Jonatas de Melo" userId="1ba077d8-8894-40f6-af79-ec32630d4990" providerId="ADAL" clId="{B090B01D-18C3-4F29-92E2-6C13EB2A3CC9}" dt="2022-10-02T15:27:21.642" v="234" actId="478"/>
          <ac:picMkLst>
            <pc:docMk/>
            <pc:sldMk cId="179639554" sldId="257"/>
            <ac:picMk id="1028" creationId="{C3B157F0-B96A-B1BC-B602-DDFADEA8F36A}"/>
          </ac:picMkLst>
        </pc:picChg>
        <pc:picChg chg="del">
          <ac:chgData name="Jonatas de Melo" userId="1ba077d8-8894-40f6-af79-ec32630d4990" providerId="ADAL" clId="{B090B01D-18C3-4F29-92E2-6C13EB2A3CC9}" dt="2022-10-02T15:27:21.642" v="234" actId="478"/>
          <ac:picMkLst>
            <pc:docMk/>
            <pc:sldMk cId="179639554" sldId="257"/>
            <ac:picMk id="1030" creationId="{FC8AF7C3-401C-DF0A-500E-844A7CA63C88}"/>
          </ac:picMkLst>
        </pc:picChg>
        <pc:cxnChg chg="del">
          <ac:chgData name="Jonatas de Melo" userId="1ba077d8-8894-40f6-af79-ec32630d4990" providerId="ADAL" clId="{B090B01D-18C3-4F29-92E2-6C13EB2A3CC9}" dt="2022-10-02T15:27:21.642" v="234" actId="478"/>
          <ac:cxnSpMkLst>
            <pc:docMk/>
            <pc:sldMk cId="179639554" sldId="257"/>
            <ac:cxnSpMk id="14" creationId="{A309D9A4-E5E9-0186-6503-96C5FAF4DAF4}"/>
          </ac:cxnSpMkLst>
        </pc:cxnChg>
        <pc:cxnChg chg="del">
          <ac:chgData name="Jonatas de Melo" userId="1ba077d8-8894-40f6-af79-ec32630d4990" providerId="ADAL" clId="{B090B01D-18C3-4F29-92E2-6C13EB2A3CC9}" dt="2022-10-02T15:27:21.642" v="234" actId="478"/>
          <ac:cxnSpMkLst>
            <pc:docMk/>
            <pc:sldMk cId="179639554" sldId="257"/>
            <ac:cxnSpMk id="21" creationId="{BF17AB46-3554-5281-F919-BF6E3FDC9968}"/>
          </ac:cxnSpMkLst>
        </pc:cxnChg>
      </pc:sldChg>
      <pc:sldChg chg="addSp delSp modSp add mod">
        <pc:chgData name="Jonatas de Melo" userId="1ba077d8-8894-40f6-af79-ec32630d4990" providerId="ADAL" clId="{B090B01D-18C3-4F29-92E2-6C13EB2A3CC9}" dt="2022-10-02T16:52:01.242" v="601" actId="20577"/>
        <pc:sldMkLst>
          <pc:docMk/>
          <pc:sldMk cId="1165943054" sldId="258"/>
        </pc:sldMkLst>
        <pc:spChg chg="mod">
          <ac:chgData name="Jonatas de Melo" userId="1ba077d8-8894-40f6-af79-ec32630d4990" providerId="ADAL" clId="{B090B01D-18C3-4F29-92E2-6C13EB2A3CC9}" dt="2022-10-02T15:46:37.816" v="318" actId="20577"/>
          <ac:spMkLst>
            <pc:docMk/>
            <pc:sldMk cId="1165943054" sldId="258"/>
            <ac:spMk id="2" creationId="{0D709132-D814-D2FB-C59B-5FBBE0B60577}"/>
          </ac:spMkLst>
        </pc:spChg>
        <pc:spChg chg="add mod">
          <ac:chgData name="Jonatas de Melo" userId="1ba077d8-8894-40f6-af79-ec32630d4990" providerId="ADAL" clId="{B090B01D-18C3-4F29-92E2-6C13EB2A3CC9}" dt="2022-10-02T16:02:59.316" v="382" actId="207"/>
          <ac:spMkLst>
            <pc:docMk/>
            <pc:sldMk cId="1165943054" sldId="258"/>
            <ac:spMk id="12" creationId="{1AC3389E-78F5-BC50-A8BA-DCFBCF5ADB92}"/>
          </ac:spMkLst>
        </pc:spChg>
        <pc:spChg chg="add mod">
          <ac:chgData name="Jonatas de Melo" userId="1ba077d8-8894-40f6-af79-ec32630d4990" providerId="ADAL" clId="{B090B01D-18C3-4F29-92E2-6C13EB2A3CC9}" dt="2022-10-02T16:52:01.242" v="601" actId="20577"/>
          <ac:spMkLst>
            <pc:docMk/>
            <pc:sldMk cId="1165943054" sldId="258"/>
            <ac:spMk id="13" creationId="{574DE4D9-71E8-8070-6880-D3AC93900D0C}"/>
          </ac:spMkLst>
        </pc:spChg>
        <pc:spChg chg="del">
          <ac:chgData name="Jonatas de Melo" userId="1ba077d8-8894-40f6-af79-ec32630d4990" providerId="ADAL" clId="{B090B01D-18C3-4F29-92E2-6C13EB2A3CC9}" dt="2022-10-02T15:46:56.501" v="338" actId="478"/>
          <ac:spMkLst>
            <pc:docMk/>
            <pc:sldMk cId="1165943054" sldId="258"/>
            <ac:spMk id="31" creationId="{43EDA24F-C335-89AA-FF58-C65A24FADED6}"/>
          </ac:spMkLst>
        </pc:spChg>
        <pc:graphicFrameChg chg="add mod">
          <ac:chgData name="Jonatas de Melo" userId="1ba077d8-8894-40f6-af79-ec32630d4990" providerId="ADAL" clId="{B090B01D-18C3-4F29-92E2-6C13EB2A3CC9}" dt="2022-10-02T16:02:13.789" v="378" actId="1076"/>
          <ac:graphicFrameMkLst>
            <pc:docMk/>
            <pc:sldMk cId="1165943054" sldId="258"/>
            <ac:graphicFrameMk id="6" creationId="{4F459012-49CC-F551-C965-77E42F0C464B}"/>
          </ac:graphicFrameMkLst>
        </pc:graphicFrameChg>
        <pc:graphicFrameChg chg="add del mod">
          <ac:chgData name="Jonatas de Melo" userId="1ba077d8-8894-40f6-af79-ec32630d4990" providerId="ADAL" clId="{B090B01D-18C3-4F29-92E2-6C13EB2A3CC9}" dt="2022-10-02T15:51:36.170" v="353" actId="478"/>
          <ac:graphicFrameMkLst>
            <pc:docMk/>
            <pc:sldMk cId="1165943054" sldId="258"/>
            <ac:graphicFrameMk id="9" creationId="{64791625-FC09-9A8D-40F0-84D5003B9D8B}"/>
          </ac:graphicFrameMkLst>
        </pc:graphicFrameChg>
        <pc:graphicFrameChg chg="add mod">
          <ac:chgData name="Jonatas de Melo" userId="1ba077d8-8894-40f6-af79-ec32630d4990" providerId="ADAL" clId="{B090B01D-18C3-4F29-92E2-6C13EB2A3CC9}" dt="2022-10-02T16:02:13.789" v="378" actId="1076"/>
          <ac:graphicFrameMkLst>
            <pc:docMk/>
            <pc:sldMk cId="1165943054" sldId="258"/>
            <ac:graphicFrameMk id="10" creationId="{5D9A5BA4-7006-470A-137F-AADDC8CDE2A4}"/>
          </ac:graphicFrameMkLst>
        </pc:graphicFrameChg>
        <pc:graphicFrameChg chg="add mod modGraphic">
          <ac:chgData name="Jonatas de Melo" userId="1ba077d8-8894-40f6-af79-ec32630d4990" providerId="ADAL" clId="{B090B01D-18C3-4F29-92E2-6C13EB2A3CC9}" dt="2022-10-02T16:51:42.557" v="591" actId="6549"/>
          <ac:graphicFrameMkLst>
            <pc:docMk/>
            <pc:sldMk cId="1165943054" sldId="258"/>
            <ac:graphicFrameMk id="11" creationId="{220B1F2F-1526-E509-8B0A-36C45622885A}"/>
          </ac:graphicFrameMkLst>
        </pc:graphicFrameChg>
        <pc:graphicFrameChg chg="del mod">
          <ac:chgData name="Jonatas de Melo" userId="1ba077d8-8894-40f6-af79-ec32630d4990" providerId="ADAL" clId="{B090B01D-18C3-4F29-92E2-6C13EB2A3CC9}" dt="2022-10-02T15:46:49.780" v="336" actId="478"/>
          <ac:graphicFrameMkLst>
            <pc:docMk/>
            <pc:sldMk cId="1165943054" sldId="258"/>
            <ac:graphicFrameMk id="24" creationId="{0AC433B6-88A6-D993-6E69-B48DB726C5C1}"/>
          </ac:graphicFrameMkLst>
        </pc:graphicFrameChg>
        <pc:graphicFrameChg chg="del">
          <ac:chgData name="Jonatas de Melo" userId="1ba077d8-8894-40f6-af79-ec32630d4990" providerId="ADAL" clId="{B090B01D-18C3-4F29-92E2-6C13EB2A3CC9}" dt="2022-10-02T15:46:54.247" v="337" actId="478"/>
          <ac:graphicFrameMkLst>
            <pc:docMk/>
            <pc:sldMk cId="1165943054" sldId="258"/>
            <ac:graphicFrameMk id="28" creationId="{915B5224-40F1-1E82-DFB2-075F65CF27EA}"/>
          </ac:graphicFrameMkLst>
        </pc:graphicFrameChg>
      </pc:sldChg>
      <pc:sldChg chg="addSp delSp modSp add mod">
        <pc:chgData name="Jonatas de Melo" userId="1ba077d8-8894-40f6-af79-ec32630d4990" providerId="ADAL" clId="{B090B01D-18C3-4F29-92E2-6C13EB2A3CC9}" dt="2022-10-02T16:52:50.429" v="620" actId="27918"/>
        <pc:sldMkLst>
          <pc:docMk/>
          <pc:sldMk cId="3912459448" sldId="259"/>
        </pc:sldMkLst>
        <pc:spChg chg="mod">
          <ac:chgData name="Jonatas de Melo" userId="1ba077d8-8894-40f6-af79-ec32630d4990" providerId="ADAL" clId="{B090B01D-18C3-4F29-92E2-6C13EB2A3CC9}" dt="2022-10-02T16:32:33.278" v="414" actId="20577"/>
          <ac:spMkLst>
            <pc:docMk/>
            <pc:sldMk cId="3912459448" sldId="259"/>
            <ac:spMk id="2" creationId="{0D709132-D814-D2FB-C59B-5FBBE0B60577}"/>
          </ac:spMkLst>
        </pc:spChg>
        <pc:spChg chg="add mod">
          <ac:chgData name="Jonatas de Melo" userId="1ba077d8-8894-40f6-af79-ec32630d4990" providerId="ADAL" clId="{B090B01D-18C3-4F29-92E2-6C13EB2A3CC9}" dt="2022-10-02T16:52:39.133" v="617" actId="20577"/>
          <ac:spMkLst>
            <pc:docMk/>
            <pc:sldMk cId="3912459448" sldId="259"/>
            <ac:spMk id="13" creationId="{1673E340-815A-B574-41D8-4ACE61F83B52}"/>
          </ac:spMkLst>
        </pc:spChg>
        <pc:spChg chg="add mod">
          <ac:chgData name="Jonatas de Melo" userId="1ba077d8-8894-40f6-af79-ec32630d4990" providerId="ADAL" clId="{B090B01D-18C3-4F29-92E2-6C13EB2A3CC9}" dt="2022-10-02T16:52:16.098" v="606" actId="20577"/>
          <ac:spMkLst>
            <pc:docMk/>
            <pc:sldMk cId="3912459448" sldId="259"/>
            <ac:spMk id="15" creationId="{76BCD9AE-3CDE-568D-366E-0ED7903D650E}"/>
          </ac:spMkLst>
        </pc:spChg>
        <pc:graphicFrameChg chg="del">
          <ac:chgData name="Jonatas de Melo" userId="1ba077d8-8894-40f6-af79-ec32630d4990" providerId="ADAL" clId="{B090B01D-18C3-4F29-92E2-6C13EB2A3CC9}" dt="2022-10-02T15:51:51.866" v="355" actId="478"/>
          <ac:graphicFrameMkLst>
            <pc:docMk/>
            <pc:sldMk cId="3912459448" sldId="259"/>
            <ac:graphicFrameMk id="6" creationId="{4F459012-49CC-F551-C965-77E42F0C464B}"/>
          </ac:graphicFrameMkLst>
        </pc:graphicFrameChg>
        <pc:graphicFrameChg chg="add del mod">
          <ac:chgData name="Jonatas de Melo" userId="1ba077d8-8894-40f6-af79-ec32630d4990" providerId="ADAL" clId="{B090B01D-18C3-4F29-92E2-6C13EB2A3CC9}" dt="2022-10-02T16:32:17.904" v="394" actId="478"/>
          <ac:graphicFrameMkLst>
            <pc:docMk/>
            <pc:sldMk cId="3912459448" sldId="259"/>
            <ac:graphicFrameMk id="7" creationId="{1CF89B5D-1FE6-7B1E-9668-8C8752194B6F}"/>
          </ac:graphicFrameMkLst>
        </pc:graphicFrameChg>
        <pc:graphicFrameChg chg="add mod">
          <ac:chgData name="Jonatas de Melo" userId="1ba077d8-8894-40f6-af79-ec32630d4990" providerId="ADAL" clId="{B090B01D-18C3-4F29-92E2-6C13EB2A3CC9}" dt="2022-10-02T16:36:00.338" v="428" actId="14100"/>
          <ac:graphicFrameMkLst>
            <pc:docMk/>
            <pc:sldMk cId="3912459448" sldId="259"/>
            <ac:graphicFrameMk id="10" creationId="{AAB51B5F-F84E-F4DC-5C2A-E77C48FF8872}"/>
          </ac:graphicFrameMkLst>
        </pc:graphicFrameChg>
        <pc:graphicFrameChg chg="add del mod modGraphic">
          <ac:chgData name="Jonatas de Melo" userId="1ba077d8-8894-40f6-af79-ec32630d4990" providerId="ADAL" clId="{B090B01D-18C3-4F29-92E2-6C13EB2A3CC9}" dt="2022-10-02T16:37:43.999" v="433" actId="478"/>
          <ac:graphicFrameMkLst>
            <pc:docMk/>
            <pc:sldMk cId="3912459448" sldId="259"/>
            <ac:graphicFrameMk id="11" creationId="{B2FCA554-A4B9-5228-ED86-038B8F0D2F9B}"/>
          </ac:graphicFrameMkLst>
        </pc:graphicFrameChg>
        <pc:graphicFrameChg chg="add mod modGraphic">
          <ac:chgData name="Jonatas de Melo" userId="1ba077d8-8894-40f6-af79-ec32630d4990" providerId="ADAL" clId="{B090B01D-18C3-4F29-92E2-6C13EB2A3CC9}" dt="2022-10-02T16:52:29.021" v="608" actId="6549"/>
          <ac:graphicFrameMkLst>
            <pc:docMk/>
            <pc:sldMk cId="3912459448" sldId="259"/>
            <ac:graphicFrameMk id="12" creationId="{E46D5907-88EB-F508-914A-EAA4E7A090ED}"/>
          </ac:graphicFrameMkLst>
        </pc:graphicFrameChg>
        <pc:graphicFrameChg chg="add mod modGraphic">
          <ac:chgData name="Jonatas de Melo" userId="1ba077d8-8894-40f6-af79-ec32630d4990" providerId="ADAL" clId="{B090B01D-18C3-4F29-92E2-6C13EB2A3CC9}" dt="2022-10-02T16:52:11.310" v="602" actId="6549"/>
          <ac:graphicFrameMkLst>
            <pc:docMk/>
            <pc:sldMk cId="3912459448" sldId="259"/>
            <ac:graphicFrameMk id="14" creationId="{B0286770-8710-7284-C527-F1F281E86206}"/>
          </ac:graphicFrameMkLst>
        </pc:graphicFrameChg>
      </pc:sldChg>
      <pc:sldChg chg="addSp delSp modSp add mod">
        <pc:chgData name="Jonatas de Melo" userId="1ba077d8-8894-40f6-af79-ec32630d4990" providerId="ADAL" clId="{B090B01D-18C3-4F29-92E2-6C13EB2A3CC9}" dt="2022-10-02T17:00:59.933" v="643" actId="27918"/>
        <pc:sldMkLst>
          <pc:docMk/>
          <pc:sldMk cId="1195611900" sldId="260"/>
        </pc:sldMkLst>
        <pc:spChg chg="mod">
          <ac:chgData name="Jonatas de Melo" userId="1ba077d8-8894-40f6-af79-ec32630d4990" providerId="ADAL" clId="{B090B01D-18C3-4F29-92E2-6C13EB2A3CC9}" dt="2022-10-02T16:45:26.043" v="522" actId="1076"/>
          <ac:spMkLst>
            <pc:docMk/>
            <pc:sldMk cId="1195611900" sldId="260"/>
            <ac:spMk id="2" creationId="{0D709132-D814-D2FB-C59B-5FBBE0B60577}"/>
          </ac:spMkLst>
        </pc:spChg>
        <pc:spChg chg="add mod">
          <ac:chgData name="Jonatas de Melo" userId="1ba077d8-8894-40f6-af79-ec32630d4990" providerId="ADAL" clId="{B090B01D-18C3-4F29-92E2-6C13EB2A3CC9}" dt="2022-10-02T16:49:12.133" v="548" actId="1076"/>
          <ac:spMkLst>
            <pc:docMk/>
            <pc:sldMk cId="1195611900" sldId="260"/>
            <ac:spMk id="7" creationId="{CAACEA84-077A-8C5C-4503-E4F81CD49FEA}"/>
          </ac:spMkLst>
        </pc:spChg>
        <pc:spChg chg="add mod">
          <ac:chgData name="Jonatas de Melo" userId="1ba077d8-8894-40f6-af79-ec32630d4990" providerId="ADAL" clId="{B090B01D-18C3-4F29-92E2-6C13EB2A3CC9}" dt="2022-10-02T16:49:22.174" v="555" actId="20577"/>
          <ac:spMkLst>
            <pc:docMk/>
            <pc:sldMk cId="1195611900" sldId="260"/>
            <ac:spMk id="8" creationId="{B99515BD-3E04-E8AD-FC15-DCB7C5BC4144}"/>
          </ac:spMkLst>
        </pc:spChg>
        <pc:spChg chg="add mod">
          <ac:chgData name="Jonatas de Melo" userId="1ba077d8-8894-40f6-af79-ec32630d4990" providerId="ADAL" clId="{B090B01D-18C3-4F29-92E2-6C13EB2A3CC9}" dt="2022-10-02T17:00:36.410" v="639" actId="20577"/>
          <ac:spMkLst>
            <pc:docMk/>
            <pc:sldMk cId="1195611900" sldId="260"/>
            <ac:spMk id="9" creationId="{FD7A397C-C0D6-D8DF-BA6E-D629E91C1D7F}"/>
          </ac:spMkLst>
        </pc:spChg>
        <pc:spChg chg="del">
          <ac:chgData name="Jonatas de Melo" userId="1ba077d8-8894-40f6-af79-ec32630d4990" providerId="ADAL" clId="{B090B01D-18C3-4F29-92E2-6C13EB2A3CC9}" dt="2022-10-02T16:45:35.309" v="526" actId="478"/>
          <ac:spMkLst>
            <pc:docMk/>
            <pc:sldMk cId="1195611900" sldId="260"/>
            <ac:spMk id="13" creationId="{1673E340-815A-B574-41D8-4ACE61F83B52}"/>
          </ac:spMkLst>
        </pc:spChg>
        <pc:spChg chg="del mod">
          <ac:chgData name="Jonatas de Melo" userId="1ba077d8-8894-40f6-af79-ec32630d4990" providerId="ADAL" clId="{B090B01D-18C3-4F29-92E2-6C13EB2A3CC9}" dt="2022-10-02T16:49:35.624" v="557" actId="478"/>
          <ac:spMkLst>
            <pc:docMk/>
            <pc:sldMk cId="1195611900" sldId="260"/>
            <ac:spMk id="15" creationId="{76BCD9AE-3CDE-568D-366E-0ED7903D650E}"/>
          </ac:spMkLst>
        </pc:spChg>
        <pc:graphicFrameChg chg="add mod">
          <ac:chgData name="Jonatas de Melo" userId="1ba077d8-8894-40f6-af79-ec32630d4990" providerId="ADAL" clId="{B090B01D-18C3-4F29-92E2-6C13EB2A3CC9}" dt="2022-10-02T16:49:10.414" v="547" actId="14100"/>
          <ac:graphicFrameMkLst>
            <pc:docMk/>
            <pc:sldMk cId="1195611900" sldId="260"/>
            <ac:graphicFrameMk id="6" creationId="{85DD22F1-6AEB-E38E-DFFE-F66251BD7026}"/>
          </ac:graphicFrameMkLst>
        </pc:graphicFrameChg>
        <pc:graphicFrameChg chg="del">
          <ac:chgData name="Jonatas de Melo" userId="1ba077d8-8894-40f6-af79-ec32630d4990" providerId="ADAL" clId="{B090B01D-18C3-4F29-92E2-6C13EB2A3CC9}" dt="2022-10-02T16:45:29.712" v="523" actId="478"/>
          <ac:graphicFrameMkLst>
            <pc:docMk/>
            <pc:sldMk cId="1195611900" sldId="260"/>
            <ac:graphicFrameMk id="10" creationId="{AAB51B5F-F84E-F4DC-5C2A-E77C48FF8872}"/>
          </ac:graphicFrameMkLst>
        </pc:graphicFrameChg>
        <pc:graphicFrameChg chg="del">
          <ac:chgData name="Jonatas de Melo" userId="1ba077d8-8894-40f6-af79-ec32630d4990" providerId="ADAL" clId="{B090B01D-18C3-4F29-92E2-6C13EB2A3CC9}" dt="2022-10-02T16:45:33.764" v="525" actId="478"/>
          <ac:graphicFrameMkLst>
            <pc:docMk/>
            <pc:sldMk cId="1195611900" sldId="260"/>
            <ac:graphicFrameMk id="12" creationId="{E46D5907-88EB-F508-914A-EAA4E7A090ED}"/>
          </ac:graphicFrameMkLst>
        </pc:graphicFrameChg>
        <pc:graphicFrameChg chg="del">
          <ac:chgData name="Jonatas de Melo" userId="1ba077d8-8894-40f6-af79-ec32630d4990" providerId="ADAL" clId="{B090B01D-18C3-4F29-92E2-6C13EB2A3CC9}" dt="2022-10-02T16:45:31.519" v="524" actId="478"/>
          <ac:graphicFrameMkLst>
            <pc:docMk/>
            <pc:sldMk cId="1195611900" sldId="260"/>
            <ac:graphicFrameMk id="14" creationId="{B0286770-8710-7284-C527-F1F281E86206}"/>
          </ac:graphicFrameMkLst>
        </pc:graphicFrameChg>
      </pc:sldChg>
      <pc:sldChg chg="add del">
        <pc:chgData name="Jonatas de Melo" userId="1ba077d8-8894-40f6-af79-ec32630d4990" providerId="ADAL" clId="{B090B01D-18C3-4F29-92E2-6C13EB2A3CC9}" dt="2022-10-02T17:03:15.193" v="645" actId="47"/>
        <pc:sldMkLst>
          <pc:docMk/>
          <pc:sldMk cId="788269755" sldId="261"/>
        </pc:sldMkLst>
      </pc:sldChg>
      <pc:sldChg chg="addSp delSp modSp add mod">
        <pc:chgData name="Jonatas de Melo" userId="1ba077d8-8894-40f6-af79-ec32630d4990" providerId="ADAL" clId="{B090B01D-18C3-4F29-92E2-6C13EB2A3CC9}" dt="2022-10-02T17:11:44.458" v="680" actId="20577"/>
        <pc:sldMkLst>
          <pc:docMk/>
          <pc:sldMk cId="339735312" sldId="264"/>
        </pc:sldMkLst>
        <pc:spChg chg="add mod">
          <ac:chgData name="Jonatas de Melo" userId="1ba077d8-8894-40f6-af79-ec32630d4990" providerId="ADAL" clId="{B090B01D-18C3-4F29-92E2-6C13EB2A3CC9}" dt="2022-10-02T17:11:44.458" v="680" actId="20577"/>
          <ac:spMkLst>
            <pc:docMk/>
            <pc:sldMk cId="339735312" sldId="264"/>
            <ac:spMk id="3" creationId="{66BEADCF-5907-E6D0-FEAD-AF8D3B8A369C}"/>
          </ac:spMkLst>
        </pc:spChg>
        <pc:spChg chg="mod">
          <ac:chgData name="Jonatas de Melo" userId="1ba077d8-8894-40f6-af79-ec32630d4990" providerId="ADAL" clId="{B090B01D-18C3-4F29-92E2-6C13EB2A3CC9}" dt="2022-10-02T17:03:41.782" v="653" actId="20577"/>
          <ac:spMkLst>
            <pc:docMk/>
            <pc:sldMk cId="339735312" sldId="264"/>
            <ac:spMk id="6" creationId="{500FA516-9A09-BCFC-C4F9-5F4C2ED83947}"/>
          </ac:spMkLst>
        </pc:spChg>
        <pc:spChg chg="mod">
          <ac:chgData name="Jonatas de Melo" userId="1ba077d8-8894-40f6-af79-ec32630d4990" providerId="ADAL" clId="{B090B01D-18C3-4F29-92E2-6C13EB2A3CC9}" dt="2022-10-02T17:10:47.516" v="671" actId="20577"/>
          <ac:spMkLst>
            <pc:docMk/>
            <pc:sldMk cId="339735312" sldId="264"/>
            <ac:spMk id="7" creationId="{BE70F1C2-7C4D-4FBA-A9B7-36A7DB652823}"/>
          </ac:spMkLst>
        </pc:spChg>
        <pc:spChg chg="del">
          <ac:chgData name="Jonatas de Melo" userId="1ba077d8-8894-40f6-af79-ec32630d4990" providerId="ADAL" clId="{B090B01D-18C3-4F29-92E2-6C13EB2A3CC9}" dt="2022-10-02T17:03:52.534" v="654" actId="478"/>
          <ac:spMkLst>
            <pc:docMk/>
            <pc:sldMk cId="339735312" sldId="264"/>
            <ac:spMk id="8" creationId="{A2549AC5-109A-5DDC-053D-37FD621B1E8D}"/>
          </ac:spMkLst>
        </pc:spChg>
        <pc:spChg chg="mod">
          <ac:chgData name="Jonatas de Melo" userId="1ba077d8-8894-40f6-af79-ec32630d4990" providerId="ADAL" clId="{B090B01D-18C3-4F29-92E2-6C13EB2A3CC9}" dt="2022-10-02T17:03:31.199" v="650" actId="20577"/>
          <ac:spMkLst>
            <pc:docMk/>
            <pc:sldMk cId="339735312" sldId="264"/>
            <ac:spMk id="15" creationId="{71027C08-A386-642D-EF03-6BEBF73BDC21}"/>
          </ac:spMkLst>
        </pc:spChg>
        <pc:graphicFrameChg chg="mod">
          <ac:chgData name="Jonatas de Melo" userId="1ba077d8-8894-40f6-af79-ec32630d4990" providerId="ADAL" clId="{B090B01D-18C3-4F29-92E2-6C13EB2A3CC9}" dt="2022-10-02T17:10:25.928" v="668"/>
          <ac:graphicFrameMkLst>
            <pc:docMk/>
            <pc:sldMk cId="339735312" sldId="264"/>
            <ac:graphicFrameMk id="5" creationId="{6831E5FF-7923-C2C6-39C6-43505A9FEBFB}"/>
          </ac:graphicFrameMkLst>
        </pc:graphicFrameChg>
        <pc:picChg chg="add mod">
          <ac:chgData name="Jonatas de Melo" userId="1ba077d8-8894-40f6-af79-ec32630d4990" providerId="ADAL" clId="{B090B01D-18C3-4F29-92E2-6C13EB2A3CC9}" dt="2022-10-02T17:03:23.616" v="648"/>
          <ac:picMkLst>
            <pc:docMk/>
            <pc:sldMk cId="339735312" sldId="264"/>
            <ac:picMk id="2" creationId="{02CBB150-DF06-5220-719F-8B07CA5D6529}"/>
          </ac:picMkLst>
        </pc:picChg>
        <pc:picChg chg="del">
          <ac:chgData name="Jonatas de Melo" userId="1ba077d8-8894-40f6-af79-ec32630d4990" providerId="ADAL" clId="{B090B01D-18C3-4F29-92E2-6C13EB2A3CC9}" dt="2022-10-02T17:03:23.080" v="647" actId="478"/>
          <ac:picMkLst>
            <pc:docMk/>
            <pc:sldMk cId="339735312" sldId="264"/>
            <ac:picMk id="1026" creationId="{70A7BE24-47FA-78A7-A0C0-0D4DFE31AE21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 dirty="0"/>
              <a:t>Potencial de Vendas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ValorPotencial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Planilha1!$A$2:$A$4</c:f>
              <c:numCache>
                <c:formatCode>General</c:formatCode>
                <c:ptCount val="3"/>
                <c:pt idx="0">
                  <c:v>2020</c:v>
                </c:pt>
                <c:pt idx="1">
                  <c:v>2021</c:v>
                </c:pt>
                <c:pt idx="2">
                  <c:v>2022</c:v>
                </c:pt>
              </c:numCache>
            </c:numRef>
          </c:cat>
          <c:val>
            <c:numRef>
              <c:f>Planilha1!$B$2:$B$4</c:f>
              <c:numCache>
                <c:formatCode>#,##0.00</c:formatCode>
                <c:ptCount val="3"/>
                <c:pt idx="0">
                  <c:v>792860973.87</c:v>
                </c:pt>
                <c:pt idx="1">
                  <c:v>880309054.04999995</c:v>
                </c:pt>
                <c:pt idx="2">
                  <c:v>636783295.21000004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168-4352-BCF8-A61CF4982C62}"/>
            </c:ext>
          </c:extLst>
        </c:ser>
        <c:ser>
          <c:idx val="1"/>
          <c:order val="1"/>
          <c:tx>
            <c:strRef>
              <c:f>Planilha1!$C$1</c:f>
              <c:strCache>
                <c:ptCount val="1"/>
                <c:pt idx="0">
                  <c:v>ValorVendas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Planilha1!$A$2:$A$4</c:f>
              <c:numCache>
                <c:formatCode>General</c:formatCode>
                <c:ptCount val="3"/>
                <c:pt idx="0">
                  <c:v>2020</c:v>
                </c:pt>
                <c:pt idx="1">
                  <c:v>2021</c:v>
                </c:pt>
                <c:pt idx="2">
                  <c:v>2022</c:v>
                </c:pt>
              </c:numCache>
            </c:numRef>
          </c:cat>
          <c:val>
            <c:numRef>
              <c:f>Planilha1!$C$2:$C$4</c:f>
              <c:numCache>
                <c:formatCode>#,##0.00</c:formatCode>
                <c:ptCount val="3"/>
                <c:pt idx="0">
                  <c:v>131163018.34999999</c:v>
                </c:pt>
                <c:pt idx="1">
                  <c:v>121047392.45999999</c:v>
                </c:pt>
                <c:pt idx="2">
                  <c:v>37199504.130000003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168-4352-BCF8-A61CF4982C62}"/>
            </c:ext>
          </c:extLst>
        </c:ser>
        <c:ser>
          <c:idx val="2"/>
          <c:order val="2"/>
          <c:tx>
            <c:strRef>
              <c:f>Planilha1!$D$1</c:f>
              <c:strCache>
                <c:ptCount val="1"/>
                <c:pt idx="0">
                  <c:v>Oportunidade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Planilha1!$A$2:$A$4</c:f>
              <c:numCache>
                <c:formatCode>General</c:formatCode>
                <c:ptCount val="3"/>
                <c:pt idx="0">
                  <c:v>2020</c:v>
                </c:pt>
                <c:pt idx="1">
                  <c:v>2021</c:v>
                </c:pt>
                <c:pt idx="2">
                  <c:v>2022</c:v>
                </c:pt>
              </c:numCache>
            </c:numRef>
          </c:cat>
          <c:val>
            <c:numRef>
              <c:f>Planilha1!$D$2:$D$4</c:f>
              <c:numCache>
                <c:formatCode>#,##0.00</c:formatCode>
                <c:ptCount val="3"/>
                <c:pt idx="0">
                  <c:v>661697955.51999998</c:v>
                </c:pt>
                <c:pt idx="1">
                  <c:v>759261661.59000003</c:v>
                </c:pt>
                <c:pt idx="2">
                  <c:v>599583791.08000004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168-4352-BCF8-A61CF4982C6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128768352"/>
        <c:axId val="1128774592"/>
      </c:lineChart>
      <c:catAx>
        <c:axId val="11287683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128774592"/>
        <c:crosses val="autoZero"/>
        <c:auto val="1"/>
        <c:lblAlgn val="ctr"/>
        <c:lblOffset val="100"/>
        <c:noMultiLvlLbl val="0"/>
      </c:catAx>
      <c:valAx>
        <c:axId val="11287745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1287683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X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Planilha1!$A$2:$A$4</c:f>
              <c:numCache>
                <c:formatCode>General</c:formatCode>
                <c:ptCount val="3"/>
                <c:pt idx="0">
                  <c:v>2020</c:v>
                </c:pt>
                <c:pt idx="1">
                  <c:v>2021</c:v>
                </c:pt>
                <c:pt idx="2">
                  <c:v>2022</c:v>
                </c:pt>
              </c:numCache>
            </c:numRef>
          </c:cat>
          <c:val>
            <c:numRef>
              <c:f>Planilha1!$B$2:$B$4</c:f>
              <c:numCache>
                <c:formatCode>"R$"\ #,##0.00</c:formatCode>
                <c:ptCount val="3"/>
                <c:pt idx="0">
                  <c:v>11338912.227559401</c:v>
                </c:pt>
                <c:pt idx="1">
                  <c:v>15556081.1766304</c:v>
                </c:pt>
                <c:pt idx="2">
                  <c:v>18483164.888587099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552-43DE-9B8A-6A719DEBF556}"/>
            </c:ext>
          </c:extLst>
        </c:ser>
        <c:ser>
          <c:idx val="1"/>
          <c:order val="1"/>
          <c:tx>
            <c:strRef>
              <c:f>Planilha1!$C$1</c:f>
              <c:strCache>
                <c:ptCount val="1"/>
                <c:pt idx="0">
                  <c:v>XTZ250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Planilha1!$A$2:$A$4</c:f>
              <c:numCache>
                <c:formatCode>General</c:formatCode>
                <c:ptCount val="3"/>
                <c:pt idx="0">
                  <c:v>2020</c:v>
                </c:pt>
                <c:pt idx="1">
                  <c:v>2021</c:v>
                </c:pt>
                <c:pt idx="2">
                  <c:v>2022</c:v>
                </c:pt>
              </c:numCache>
            </c:numRef>
          </c:cat>
          <c:val>
            <c:numRef>
              <c:f>Planilha1!$C$2:$C$4</c:f>
              <c:numCache>
                <c:formatCode>"R$"\ #,##0.00</c:formatCode>
                <c:ptCount val="3"/>
                <c:pt idx="0">
                  <c:v>9583420.3119015098</c:v>
                </c:pt>
                <c:pt idx="1">
                  <c:v>7540276.9157074001</c:v>
                </c:pt>
                <c:pt idx="2">
                  <c:v>4495449.3733085003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552-43DE-9B8A-6A719DEBF556}"/>
            </c:ext>
          </c:extLst>
        </c:ser>
        <c:ser>
          <c:idx val="2"/>
          <c:order val="2"/>
          <c:tx>
            <c:strRef>
              <c:f>Planilha1!$D$1</c:f>
              <c:strCache>
                <c:ptCount val="1"/>
                <c:pt idx="0">
                  <c:v>XT660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Planilha1!$A$2:$A$4</c:f>
              <c:numCache>
                <c:formatCode>General</c:formatCode>
                <c:ptCount val="3"/>
                <c:pt idx="0">
                  <c:v>2020</c:v>
                </c:pt>
                <c:pt idx="1">
                  <c:v>2021</c:v>
                </c:pt>
                <c:pt idx="2">
                  <c:v>2022</c:v>
                </c:pt>
              </c:numCache>
            </c:numRef>
          </c:cat>
          <c:val>
            <c:numRef>
              <c:f>Planilha1!$D$2:$D$4</c:f>
              <c:numCache>
                <c:formatCode>"R$"\ #,##0.00</c:formatCode>
                <c:ptCount val="3"/>
                <c:pt idx="0">
                  <c:v>2725032.7830010001</c:v>
                </c:pt>
                <c:pt idx="1">
                  <c:v>4161984.5721207</c:v>
                </c:pt>
                <c:pt idx="2">
                  <c:v>4288054.5294776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552-43DE-9B8A-6A719DEBF556}"/>
            </c:ext>
          </c:extLst>
        </c:ser>
        <c:ser>
          <c:idx val="3"/>
          <c:order val="3"/>
          <c:tx>
            <c:strRef>
              <c:f>Planilha1!$E$1</c:f>
              <c:strCache>
                <c:ptCount val="1"/>
                <c:pt idx="0">
                  <c:v>CB750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Planilha1!$A$2:$A$4</c:f>
              <c:numCache>
                <c:formatCode>General</c:formatCode>
                <c:ptCount val="3"/>
                <c:pt idx="0">
                  <c:v>2020</c:v>
                </c:pt>
                <c:pt idx="1">
                  <c:v>2021</c:v>
                </c:pt>
                <c:pt idx="2">
                  <c:v>2022</c:v>
                </c:pt>
              </c:numCache>
            </c:numRef>
          </c:cat>
          <c:val>
            <c:numRef>
              <c:f>Planilha1!$E$2:$E$4</c:f>
              <c:numCache>
                <c:formatCode>"R$"\ #,##0.00</c:formatCode>
                <c:ptCount val="3"/>
                <c:pt idx="0">
                  <c:v>16418604.5394252</c:v>
                </c:pt>
                <c:pt idx="1">
                  <c:v>12212516.1025158</c:v>
                </c:pt>
                <c:pt idx="2">
                  <c:v>9932835.3380814902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552-43DE-9B8A-6A719DEBF55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127249088"/>
        <c:axId val="1127240768"/>
      </c:barChart>
      <c:catAx>
        <c:axId val="11272490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127240768"/>
        <c:crosses val="autoZero"/>
        <c:auto val="1"/>
        <c:lblAlgn val="ctr"/>
        <c:lblOffset val="100"/>
        <c:noMultiLvlLbl val="0"/>
      </c:catAx>
      <c:valAx>
        <c:axId val="11272407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R$&quot;\ #,##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1272490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ValorVendas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Pt>
            <c:idx val="2"/>
            <c:marker>
              <c:symbol val="none"/>
            </c:marker>
            <c:bubble3D val="0"/>
            <c:spPr>
              <a:ln w="28575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4673-4A67-A842-ED95BE4DDBB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Planilha1!$A$2:$A$4</c:f>
              <c:numCache>
                <c:formatCode>General</c:formatCode>
                <c:ptCount val="3"/>
                <c:pt idx="0">
                  <c:v>2020</c:v>
                </c:pt>
                <c:pt idx="1">
                  <c:v>2021</c:v>
                </c:pt>
                <c:pt idx="2">
                  <c:v>2022</c:v>
                </c:pt>
              </c:numCache>
            </c:numRef>
          </c:cat>
          <c:val>
            <c:numRef>
              <c:f>Planilha1!$B$2:$B$4</c:f>
              <c:numCache>
                <c:formatCode>General</c:formatCode>
                <c:ptCount val="3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673-4A67-A842-ED95BE4DDBB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112642208"/>
        <c:axId val="1112634304"/>
      </c:lineChart>
      <c:catAx>
        <c:axId val="111264220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112634304"/>
        <c:crosses val="autoZero"/>
        <c:auto val="1"/>
        <c:lblAlgn val="ctr"/>
        <c:lblOffset val="100"/>
        <c:noMultiLvlLbl val="0"/>
      </c:catAx>
      <c:valAx>
        <c:axId val="1112634304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1126422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Area_Comercial%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Planilha1!$A$2:$A$4</c:f>
              <c:numCache>
                <c:formatCode>General</c:formatCode>
                <c:ptCount val="3"/>
                <c:pt idx="0">
                  <c:v>2020</c:v>
                </c:pt>
                <c:pt idx="1">
                  <c:v>2021</c:v>
                </c:pt>
                <c:pt idx="2">
                  <c:v>2022</c:v>
                </c:pt>
              </c:numCache>
            </c:numRef>
          </c:cat>
          <c:val>
            <c:numRef>
              <c:f>Planilha1!$B$2:$B$4</c:f>
              <c:numCache>
                <c:formatCode>0.0</c:formatCode>
                <c:ptCount val="3"/>
                <c:pt idx="0">
                  <c:v>38.682833825935802</c:v>
                </c:pt>
                <c:pt idx="1">
                  <c:v>38.695810885348401</c:v>
                </c:pt>
                <c:pt idx="2">
                  <c:v>38.836320001863399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155-4601-AE53-FFAB4B7CB9A1}"/>
            </c:ext>
          </c:extLst>
        </c:ser>
        <c:ser>
          <c:idx val="1"/>
          <c:order val="1"/>
          <c:tx>
            <c:strRef>
              <c:f>Planilha1!$C$1</c:f>
              <c:strCache>
                <c:ptCount val="1"/>
                <c:pt idx="0">
                  <c:v>Area_Hibrida%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Planilha1!$A$2:$A$4</c:f>
              <c:numCache>
                <c:formatCode>General</c:formatCode>
                <c:ptCount val="3"/>
                <c:pt idx="0">
                  <c:v>2020</c:v>
                </c:pt>
                <c:pt idx="1">
                  <c:v>2021</c:v>
                </c:pt>
                <c:pt idx="2">
                  <c:v>2022</c:v>
                </c:pt>
              </c:numCache>
            </c:numRef>
          </c:cat>
          <c:val>
            <c:numRef>
              <c:f>Planilha1!$C$2:$C$4</c:f>
              <c:numCache>
                <c:formatCode>0.0</c:formatCode>
                <c:ptCount val="3"/>
                <c:pt idx="0">
                  <c:v>4.92326106623465E-2</c:v>
                </c:pt>
                <c:pt idx="1">
                  <c:v>3.6453941325138503E-2</c:v>
                </c:pt>
                <c:pt idx="2">
                  <c:v>7.9830393299852601E-2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155-4601-AE53-FFAB4B7CB9A1}"/>
            </c:ext>
          </c:extLst>
        </c:ser>
        <c:ser>
          <c:idx val="2"/>
          <c:order val="2"/>
          <c:tx>
            <c:strRef>
              <c:f>Planilha1!$D$1</c:f>
              <c:strCache>
                <c:ptCount val="1"/>
                <c:pt idx="0">
                  <c:v>Area_residencial%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Planilha1!$A$2:$A$4</c:f>
              <c:numCache>
                <c:formatCode>General</c:formatCode>
                <c:ptCount val="3"/>
                <c:pt idx="0">
                  <c:v>2020</c:v>
                </c:pt>
                <c:pt idx="1">
                  <c:v>2021</c:v>
                </c:pt>
                <c:pt idx="2">
                  <c:v>2022</c:v>
                </c:pt>
              </c:numCache>
            </c:numRef>
          </c:cat>
          <c:val>
            <c:numRef>
              <c:f>Planilha1!$D$2:$D$4</c:f>
              <c:numCache>
                <c:formatCode>0.0</c:formatCode>
                <c:ptCount val="3"/>
                <c:pt idx="0">
                  <c:v>58.645957605309803</c:v>
                </c:pt>
                <c:pt idx="1">
                  <c:v>58.752847882899303</c:v>
                </c:pt>
                <c:pt idx="2">
                  <c:v>58.609667178751899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155-4601-AE53-FFAB4B7CB9A1}"/>
            </c:ext>
          </c:extLst>
        </c:ser>
        <c:ser>
          <c:idx val="3"/>
          <c:order val="3"/>
          <c:tx>
            <c:strRef>
              <c:f>Planilha1!$E$1</c:f>
              <c:strCache>
                <c:ptCount val="1"/>
                <c:pt idx="0">
                  <c:v>Area_industrial%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Planilha1!$A$2:$A$4</c:f>
              <c:numCache>
                <c:formatCode>General</c:formatCode>
                <c:ptCount val="3"/>
                <c:pt idx="0">
                  <c:v>2020</c:v>
                </c:pt>
                <c:pt idx="1">
                  <c:v>2021</c:v>
                </c:pt>
                <c:pt idx="2">
                  <c:v>2022</c:v>
                </c:pt>
              </c:numCache>
            </c:numRef>
          </c:cat>
          <c:val>
            <c:numRef>
              <c:f>Planilha1!$E$2:$E$4</c:f>
              <c:numCache>
                <c:formatCode>0.0</c:formatCode>
                <c:ptCount val="3"/>
                <c:pt idx="0">
                  <c:v>2.6219759580920701</c:v>
                </c:pt>
                <c:pt idx="1">
                  <c:v>2.51488729042716</c:v>
                </c:pt>
                <c:pt idx="2">
                  <c:v>2.4741824260848699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6155-4601-AE53-FFAB4B7CB9A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899880752"/>
        <c:axId val="899885744"/>
      </c:barChart>
      <c:catAx>
        <c:axId val="89988075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899885744"/>
        <c:crosses val="autoZero"/>
        <c:auto val="1"/>
        <c:lblAlgn val="ctr"/>
        <c:lblOffset val="100"/>
        <c:noMultiLvlLbl val="0"/>
      </c:catAx>
      <c:valAx>
        <c:axId val="89988574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8998807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2273813223457933"/>
          <c:y val="2.8498641775540862E-2"/>
          <c:w val="0.79389157951708367"/>
          <c:h val="0.87444032910729275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Valor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Planilha1!$A$2:$A$12</c:f>
              <c:strCache>
                <c:ptCount val="10"/>
                <c:pt idx="0">
                  <c:v>Cidade85</c:v>
                </c:pt>
                <c:pt idx="1">
                  <c:v>Cidade17</c:v>
                </c:pt>
                <c:pt idx="2">
                  <c:v>Cidade52</c:v>
                </c:pt>
                <c:pt idx="3">
                  <c:v>Cidade110</c:v>
                </c:pt>
                <c:pt idx="4">
                  <c:v>Cidade93</c:v>
                </c:pt>
                <c:pt idx="5">
                  <c:v>Cidade58</c:v>
                </c:pt>
                <c:pt idx="6">
                  <c:v>Cidade57</c:v>
                </c:pt>
                <c:pt idx="7">
                  <c:v>Cidade11</c:v>
                </c:pt>
                <c:pt idx="8">
                  <c:v>Cidade81</c:v>
                </c:pt>
                <c:pt idx="9">
                  <c:v>Cidade36</c:v>
                </c:pt>
              </c:strCache>
            </c:strRef>
          </c:cat>
          <c:val>
            <c:numRef>
              <c:f>Planilha1!$B$2:$B$12</c:f>
              <c:numCache>
                <c:formatCode>"R$"\ #,##0.00</c:formatCode>
                <c:ptCount val="11"/>
                <c:pt idx="0">
                  <c:v>9856234.9071497899</c:v>
                </c:pt>
                <c:pt idx="1">
                  <c:v>11625811.109107099</c:v>
                </c:pt>
                <c:pt idx="2">
                  <c:v>11878526.699766399</c:v>
                </c:pt>
                <c:pt idx="3">
                  <c:v>12035918.457241099</c:v>
                </c:pt>
                <c:pt idx="4">
                  <c:v>13400737.663052199</c:v>
                </c:pt>
                <c:pt idx="5">
                  <c:v>14393717.671759</c:v>
                </c:pt>
                <c:pt idx="6">
                  <c:v>15235069.120738899</c:v>
                </c:pt>
                <c:pt idx="7">
                  <c:v>15399627.4945742</c:v>
                </c:pt>
                <c:pt idx="8">
                  <c:v>15948984.9310776</c:v>
                </c:pt>
                <c:pt idx="9">
                  <c:v>18033305.254985299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B8C-4AA2-8C33-F3583D06DDC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127250336"/>
        <c:axId val="1127259904"/>
      </c:barChart>
      <c:catAx>
        <c:axId val="112725033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127259904"/>
        <c:crosses val="autoZero"/>
        <c:auto val="1"/>
        <c:lblAlgn val="ctr"/>
        <c:lblOffset val="100"/>
        <c:noMultiLvlLbl val="0"/>
      </c:catAx>
      <c:valAx>
        <c:axId val="1127259904"/>
        <c:scaling>
          <c:orientation val="minMax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R$&quot;\ #,##0.00" sourceLinked="1"/>
        <c:majorTickMark val="none"/>
        <c:minorTickMark val="none"/>
        <c:tickLblPos val="nextTo"/>
        <c:crossAx val="11272503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Planilha1!$B$1</c:f>
              <c:strCache>
                <c:ptCount val="1"/>
                <c:pt idx="0">
                  <c:v>Valor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927-4EDF-97C4-5DA9A259E26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3F6-4BB6-891E-23682C91D3F9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3F6-4BB6-891E-23682C91D3F9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63F6-4BB6-891E-23682C91D3F9}"/>
              </c:ext>
            </c:extLst>
          </c:dPt>
          <c:dLbls>
            <c:dLbl>
              <c:idx val="0"/>
              <c:layout>
                <c:manualLayout>
                  <c:x val="0.21057088454553902"/>
                  <c:y val="3.466826616716291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B927-4EDF-97C4-5DA9A259E266}"/>
                </c:ext>
              </c:extLst>
            </c:dLbl>
            <c:dLbl>
              <c:idx val="1"/>
              <c:layout>
                <c:manualLayout>
                  <c:x val="-5.4288877952755905E-3"/>
                  <c:y val="7.0188849028737146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63F6-4BB6-891E-23682C91D3F9}"/>
                </c:ext>
              </c:extLst>
            </c:dLbl>
            <c:dLbl>
              <c:idx val="2"/>
              <c:layout>
                <c:manualLayout>
                  <c:x val="-0.12771934277756689"/>
                  <c:y val="1.072632894226603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63F6-4BB6-891E-23682C91D3F9}"/>
                </c:ext>
              </c:extLst>
            </c:dLbl>
            <c:dLbl>
              <c:idx val="3"/>
              <c:layout>
                <c:manualLayout>
                  <c:x val="6.653407972440939E-2"/>
                  <c:y val="-1.502805025664060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63F6-4BB6-891E-23682C91D3F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Planilha1!$A$2:$A$5</c:f>
              <c:strCache>
                <c:ptCount val="4"/>
                <c:pt idx="0">
                  <c:v>CB750</c:v>
                </c:pt>
                <c:pt idx="1">
                  <c:v>X</c:v>
                </c:pt>
                <c:pt idx="2">
                  <c:v>XT660</c:v>
                </c:pt>
                <c:pt idx="3">
                  <c:v>XTZ250</c:v>
                </c:pt>
              </c:strCache>
            </c:strRef>
          </c:cat>
          <c:val>
            <c:numRef>
              <c:f>Planilha1!$B$2:$B$5</c:f>
              <c:numCache>
                <c:formatCode>"R$"\ #,##0.00</c:formatCode>
                <c:ptCount val="4"/>
                <c:pt idx="0">
                  <c:v>87809.745842999997</c:v>
                </c:pt>
                <c:pt idx="1">
                  <c:v>3133522.5679529998</c:v>
                </c:pt>
                <c:pt idx="2">
                  <c:v>94264.123577899998</c:v>
                </c:pt>
                <c:pt idx="3">
                  <c:v>61971.003949099999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3F6-4BB6-891E-23682C91D3F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1BB0CD-0366-A575-6DE2-13C7CA16E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F040FF1-EE20-3A52-99C3-A1317A1627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0A4BA6B-EF00-D5C2-F312-B06FF4E0D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AF0FC-699A-44B3-B401-956278621056}" type="datetimeFigureOut">
              <a:rPr lang="pt-BR" smtClean="0"/>
              <a:t>24/10/2022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8FA91CB-A4BC-89FF-9708-563F57EA3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6AD2417-587F-E25E-249B-149245172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646A5-05F8-49AC-A81C-A24A8A5DD9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2596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D670CA-B63B-7E5B-18F1-2EBFD59D5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14CFDB3-2043-887A-275E-DDC6444358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6F1A357-9646-239A-8FDE-C98128314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AF0FC-699A-44B3-B401-956278621056}" type="datetimeFigureOut">
              <a:rPr lang="pt-BR" smtClean="0"/>
              <a:t>24/10/2022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F6D3531-C691-1DBB-80E1-B99B422A3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F7E3590-5A4E-F7A0-EF36-F68317268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646A5-05F8-49AC-A81C-A24A8A5DD9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4319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E5F80D1-6090-59B3-BD44-E8F7566033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F070E89-69AF-2B4A-6A21-1A3102C61E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AC5F3A5-C4C4-E054-A1DD-43D5575BB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AF0FC-699A-44B3-B401-956278621056}" type="datetimeFigureOut">
              <a:rPr lang="pt-BR" smtClean="0"/>
              <a:t>24/10/2022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B112824-723F-FCBE-601A-F29045644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852716A-5AC7-02BF-6653-5F7CD4F81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646A5-05F8-49AC-A81C-A24A8A5DD9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6104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9A5557-9665-CF8D-A505-BE2AB32D9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DEC1464-A29B-4340-9229-45FFAF0DFD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F8BF9E3-38AC-D903-F3A8-B00DCB644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AF0FC-699A-44B3-B401-956278621056}" type="datetimeFigureOut">
              <a:rPr lang="pt-BR" smtClean="0"/>
              <a:t>24/10/2022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91228AD-FF52-36C7-57DD-1B03B574F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5DFFA9E-2731-BBDB-CDE6-F9BE46B35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646A5-05F8-49AC-A81C-A24A8A5DD9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2689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479E03-8878-66DB-755C-3D34FB0C8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40131F6-F627-251B-FAB9-4999057201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0D3605F-B708-E15D-C392-EB4EA3506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AF0FC-699A-44B3-B401-956278621056}" type="datetimeFigureOut">
              <a:rPr lang="pt-BR" smtClean="0"/>
              <a:t>24/10/2022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3D2B6A6-2AF5-F183-E9F0-75A04BD5E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71916A6-DF47-71C7-B508-CB8A58089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646A5-05F8-49AC-A81C-A24A8A5DD9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3475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6846BC-5E56-EF7F-5AE4-E01189938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3E1A5A6-C5F7-31A4-A667-F20E2700E9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F1382EB-3DEA-37C5-2A5D-4BD16D8E20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F701B61-1D22-8C6A-CDA7-52E7942E7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AF0FC-699A-44B3-B401-956278621056}" type="datetimeFigureOut">
              <a:rPr lang="pt-BR" smtClean="0"/>
              <a:t>24/10/2022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8566CF5-931C-75E1-74A7-7372E591A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64E53E3-8056-2D4C-2804-37126CB8F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646A5-05F8-49AC-A81C-A24A8A5DD9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4292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63EABA-06F0-C95F-76EF-78C2BE74B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9C65D52-8434-3349-D603-FF3306D80B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0E39A0E-7AD8-6074-12CD-008E3BEAF8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1E73047-79A8-308E-4CE2-8CA16BA475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FC23846-E294-42D5-5EBB-37718CE194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30DF934F-ABAE-6BC5-BE61-632BD53A9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AF0FC-699A-44B3-B401-956278621056}" type="datetimeFigureOut">
              <a:rPr lang="pt-BR" smtClean="0"/>
              <a:t>24/10/2022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C2D0734-E658-3FB7-A54F-33D2E384D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2ADF830D-AAF9-6B50-6F71-F0C3EBA43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646A5-05F8-49AC-A81C-A24A8A5DD9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6046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342A50-7B55-1117-F689-416896AA9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23984B5-275F-207F-F095-B95BB7252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AF0FC-699A-44B3-B401-956278621056}" type="datetimeFigureOut">
              <a:rPr lang="pt-BR" smtClean="0"/>
              <a:t>24/10/2022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05C3361-65D9-1B97-E737-6A2F87010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06EE1A9-9811-5AB0-6266-CEC119A04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646A5-05F8-49AC-A81C-A24A8A5DD9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9684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F0EF9D4-A4CA-77AD-42A1-DEFFD354E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AF0FC-699A-44B3-B401-956278621056}" type="datetimeFigureOut">
              <a:rPr lang="pt-BR" smtClean="0"/>
              <a:t>24/10/2022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7ED5ABC-A7B2-79A5-2DC9-395F07EF1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259D852-6015-6771-DEA0-6FB19FBDC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646A5-05F8-49AC-A81C-A24A8A5DD9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0366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2AF159-0CE7-330E-43A2-5ED5D5FB9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21A48C4-8534-6C67-B84F-CAC59021AC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DD91FEE-5844-887D-2541-72D46CB888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81208FE-F75C-0796-92E3-800A8081E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AF0FC-699A-44B3-B401-956278621056}" type="datetimeFigureOut">
              <a:rPr lang="pt-BR" smtClean="0"/>
              <a:t>24/10/2022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86C44D4-AFF6-A4EE-14CB-71DF85133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C94D787-4AB9-DFF5-54B2-E03F9BF03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646A5-05F8-49AC-A81C-A24A8A5DD9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7890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84CDE9-AC76-FDA2-6202-0613EAAC2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671186C-3082-9F4E-9EA3-9132C81146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AE103B8-5AEF-330B-E4E2-227E451BA9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D071313-CEAC-43D8-F82B-9ABAB725E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AF0FC-699A-44B3-B401-956278621056}" type="datetimeFigureOut">
              <a:rPr lang="pt-BR" smtClean="0"/>
              <a:t>24/10/2022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83C132B-3944-F815-1284-915EF85EE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77F76D5-D547-1B95-A458-A2A0EBA95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646A5-05F8-49AC-A81C-A24A8A5DD9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9937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3EA2972-9699-C526-BA36-A0A6B4E73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5872EE0-94CE-26AB-B7EB-807C98DFEE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705438F-440E-5E07-7DCB-BB8C0F7643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3AF0FC-699A-44B3-B401-956278621056}" type="datetimeFigureOut">
              <a:rPr lang="pt-BR" smtClean="0"/>
              <a:t>24/10/2022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63B70BC-966E-2B55-3EA7-903FCCF6AB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72C206E-DD9E-B08B-B2E1-1A93EC3769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5646A5-05F8-49AC-A81C-A24A8A5DD9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8183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onfira materiais de construção básicos | Blog Telhanorte">
            <a:extLst>
              <a:ext uri="{FF2B5EF4-FFF2-40B4-BE49-F238E27FC236}">
                <a16:creationId xmlns:a16="http://schemas.microsoft.com/office/drawing/2014/main" id="{E48BE002-9C4F-5AE9-4FC1-526332D36B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269673" cy="1236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A17A0845-57AD-CC56-46E7-07F3378DD3E2}"/>
              </a:ext>
            </a:extLst>
          </p:cNvPr>
          <p:cNvSpPr txBox="1"/>
          <p:nvPr/>
        </p:nvSpPr>
        <p:spPr>
          <a:xfrm>
            <a:off x="4516581" y="544945"/>
            <a:ext cx="3685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Resumo dados </a:t>
            </a:r>
            <a:r>
              <a:rPr lang="pt-BR" dirty="0" err="1"/>
              <a:t>ConstruBem</a:t>
            </a:r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3E08E1F-2E28-F0BE-EC3D-11C935C64904}"/>
              </a:ext>
            </a:extLst>
          </p:cNvPr>
          <p:cNvSpPr txBox="1"/>
          <p:nvPr/>
        </p:nvSpPr>
        <p:spPr>
          <a:xfrm>
            <a:off x="304014" y="2471598"/>
            <a:ext cx="279940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Vendas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03EAC6D9-A7B7-18CF-8296-D5FF49D79736}"/>
              </a:ext>
            </a:extLst>
          </p:cNvPr>
          <p:cNvSpPr txBox="1"/>
          <p:nvPr/>
        </p:nvSpPr>
        <p:spPr>
          <a:xfrm>
            <a:off x="304014" y="4498981"/>
            <a:ext cx="279940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Potencial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07CAE626-0D0F-98A8-D9E2-9D7DD9B15BB6}"/>
              </a:ext>
            </a:extLst>
          </p:cNvPr>
          <p:cNvSpPr txBox="1"/>
          <p:nvPr/>
        </p:nvSpPr>
        <p:spPr>
          <a:xfrm>
            <a:off x="3296597" y="2477026"/>
            <a:ext cx="279940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# total de clientes</a:t>
            </a:r>
          </a:p>
          <a:p>
            <a:pPr algn="ctr"/>
            <a:r>
              <a:rPr lang="pt-BR" dirty="0"/>
              <a:t>1562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4AEC5F9-6C0B-C3B4-401C-0DF006FF8D5B}"/>
              </a:ext>
            </a:extLst>
          </p:cNvPr>
          <p:cNvSpPr txBox="1"/>
          <p:nvPr/>
        </p:nvSpPr>
        <p:spPr>
          <a:xfrm>
            <a:off x="6359235" y="2486987"/>
            <a:ext cx="2344308" cy="615553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pt-BR" sz="1600" dirty="0"/>
              <a:t>Valor total vendido </a:t>
            </a:r>
          </a:p>
          <a:p>
            <a:pPr algn="just"/>
            <a:r>
              <a:rPr lang="pt-BR" sz="1600" dirty="0"/>
              <a:t>R$ </a:t>
            </a:r>
            <a:r>
              <a:rPr lang="pt-BR" dirty="0"/>
              <a:t>289.409.914,94</a:t>
            </a:r>
            <a:endParaRPr lang="pt-BR" sz="1600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752F6B2B-BAD1-1C28-6E7B-228F4663D781}"/>
              </a:ext>
            </a:extLst>
          </p:cNvPr>
          <p:cNvSpPr txBox="1"/>
          <p:nvPr/>
        </p:nvSpPr>
        <p:spPr>
          <a:xfrm>
            <a:off x="9289401" y="1972475"/>
            <a:ext cx="1949894" cy="338554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pt-BR" sz="1600" dirty="0"/>
              <a:t># 4 Categorias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5AA2303D-876F-E545-D571-9E5B717CD572}"/>
              </a:ext>
            </a:extLst>
          </p:cNvPr>
          <p:cNvSpPr txBox="1"/>
          <p:nvPr/>
        </p:nvSpPr>
        <p:spPr>
          <a:xfrm>
            <a:off x="9289402" y="2353717"/>
            <a:ext cx="1949894" cy="338554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pt-BR" sz="1600" dirty="0"/>
              <a:t># 10 </a:t>
            </a:r>
            <a:r>
              <a:rPr lang="pt-BR" sz="1600" dirty="0" err="1"/>
              <a:t>SubCategorias</a:t>
            </a:r>
            <a:endParaRPr lang="pt-BR" sz="1600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750434BD-E470-8EDB-525E-1262FCFA0106}"/>
              </a:ext>
            </a:extLst>
          </p:cNvPr>
          <p:cNvSpPr txBox="1"/>
          <p:nvPr/>
        </p:nvSpPr>
        <p:spPr>
          <a:xfrm>
            <a:off x="9289400" y="2727398"/>
            <a:ext cx="1949894" cy="338554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pt-BR" sz="1600" dirty="0"/>
              <a:t># 130 Produtos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AE95A26F-294F-86BD-6495-C0D30184BD8E}"/>
              </a:ext>
            </a:extLst>
          </p:cNvPr>
          <p:cNvSpPr txBox="1"/>
          <p:nvPr/>
        </p:nvSpPr>
        <p:spPr>
          <a:xfrm>
            <a:off x="9289399" y="3090446"/>
            <a:ext cx="1949894" cy="338554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pt-BR" sz="1600" dirty="0"/>
              <a:t># 112 Cidades</a:t>
            </a: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A309D9A4-E5E9-0186-6503-96C5FAF4DAF4}"/>
              </a:ext>
            </a:extLst>
          </p:cNvPr>
          <p:cNvCxnSpPr/>
          <p:nvPr/>
        </p:nvCxnSpPr>
        <p:spPr>
          <a:xfrm>
            <a:off x="193964" y="3962400"/>
            <a:ext cx="110453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9F091D36-7599-8547-7DC9-DE0675F13FC7}"/>
              </a:ext>
            </a:extLst>
          </p:cNvPr>
          <p:cNvSpPr txBox="1"/>
          <p:nvPr/>
        </p:nvSpPr>
        <p:spPr>
          <a:xfrm>
            <a:off x="3296597" y="4354479"/>
            <a:ext cx="279940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# total de clientes</a:t>
            </a:r>
          </a:p>
          <a:p>
            <a:pPr algn="ctr"/>
            <a:r>
              <a:rPr lang="pt-BR" dirty="0"/>
              <a:t>3375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528ED651-4240-0F61-C7C9-F1601B073BB3}"/>
              </a:ext>
            </a:extLst>
          </p:cNvPr>
          <p:cNvSpPr txBox="1"/>
          <p:nvPr/>
        </p:nvSpPr>
        <p:spPr>
          <a:xfrm>
            <a:off x="6359235" y="4335878"/>
            <a:ext cx="2344308" cy="615553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pt-BR" sz="1600" dirty="0"/>
              <a:t>Valor total potencial </a:t>
            </a:r>
          </a:p>
          <a:p>
            <a:pPr algn="just"/>
            <a:r>
              <a:rPr lang="pt-BR" sz="1600" dirty="0"/>
              <a:t>R$ </a:t>
            </a:r>
            <a:r>
              <a:rPr lang="pt-BR" dirty="0"/>
              <a:t>4.229.885.012,46</a:t>
            </a:r>
            <a:endParaRPr lang="pt-BR" sz="1600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39C44BA9-E7C6-AB35-5451-DD40954A86B2}"/>
              </a:ext>
            </a:extLst>
          </p:cNvPr>
          <p:cNvSpPr txBox="1"/>
          <p:nvPr/>
        </p:nvSpPr>
        <p:spPr>
          <a:xfrm>
            <a:off x="9289397" y="4271085"/>
            <a:ext cx="2198553" cy="338554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pt-BR" sz="1600" dirty="0"/>
              <a:t># 17915179 Residencial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17CAB4D7-944A-39F1-B032-782CB9B34984}"/>
              </a:ext>
            </a:extLst>
          </p:cNvPr>
          <p:cNvSpPr txBox="1"/>
          <p:nvPr/>
        </p:nvSpPr>
        <p:spPr>
          <a:xfrm>
            <a:off x="9289398" y="4652327"/>
            <a:ext cx="2198555" cy="338554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pt-BR" sz="1600" dirty="0"/>
              <a:t># 31380 Hibrida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03F3431B-E8BC-E45C-4E9C-B5E87EAB25E6}"/>
              </a:ext>
            </a:extLst>
          </p:cNvPr>
          <p:cNvSpPr txBox="1"/>
          <p:nvPr/>
        </p:nvSpPr>
        <p:spPr>
          <a:xfrm>
            <a:off x="9289397" y="5026008"/>
            <a:ext cx="2198558" cy="338554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pt-BR" sz="1600" dirty="0"/>
              <a:t># 10919218 Comercial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13485537-61D7-E38F-295E-B4FE5238D876}"/>
              </a:ext>
            </a:extLst>
          </p:cNvPr>
          <p:cNvSpPr txBox="1"/>
          <p:nvPr/>
        </p:nvSpPr>
        <p:spPr>
          <a:xfrm>
            <a:off x="9289396" y="5389056"/>
            <a:ext cx="2198554" cy="338554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pt-BR" sz="1600" dirty="0"/>
              <a:t># 1868104 Industrial</a:t>
            </a:r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BF17AB46-3554-5281-F919-BF6E3FDC9968}"/>
              </a:ext>
            </a:extLst>
          </p:cNvPr>
          <p:cNvCxnSpPr/>
          <p:nvPr/>
        </p:nvCxnSpPr>
        <p:spPr>
          <a:xfrm>
            <a:off x="193964" y="5915891"/>
            <a:ext cx="110453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9D78DE94-049E-D3BC-19C5-B0044EA0D45B}"/>
              </a:ext>
            </a:extLst>
          </p:cNvPr>
          <p:cNvSpPr txBox="1"/>
          <p:nvPr/>
        </p:nvSpPr>
        <p:spPr>
          <a:xfrm>
            <a:off x="304014" y="6174565"/>
            <a:ext cx="279940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Período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1EE53F92-03CC-E7F7-88FD-833AA81F6765}"/>
              </a:ext>
            </a:extLst>
          </p:cNvPr>
          <p:cNvSpPr txBox="1"/>
          <p:nvPr/>
        </p:nvSpPr>
        <p:spPr>
          <a:xfrm>
            <a:off x="3365869" y="6171480"/>
            <a:ext cx="315500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De Jan/2020 até </a:t>
            </a:r>
            <a:r>
              <a:rPr lang="pt-BR" dirty="0" err="1"/>
              <a:t>Ago</a:t>
            </a:r>
            <a:r>
              <a:rPr lang="pt-BR" dirty="0"/>
              <a:t>/2022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C3B157F0-B96A-B1BC-B602-DDFADEA8F3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8766" y="2920871"/>
            <a:ext cx="1009898" cy="1009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QL Server">
            <a:extLst>
              <a:ext uri="{FF2B5EF4-FFF2-40B4-BE49-F238E27FC236}">
                <a16:creationId xmlns:a16="http://schemas.microsoft.com/office/drawing/2014/main" id="{FC8AF7C3-401C-DF0A-500E-844A7CA63C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843" y="5008015"/>
            <a:ext cx="943985" cy="772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6994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onfira materiais de construção básicos | Blog Telhanorte">
            <a:extLst>
              <a:ext uri="{FF2B5EF4-FFF2-40B4-BE49-F238E27FC236}">
                <a16:creationId xmlns:a16="http://schemas.microsoft.com/office/drawing/2014/main" id="{E48BE002-9C4F-5AE9-4FC1-526332D36B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269673" cy="1236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A17A0845-57AD-CC56-46E7-07F3378DD3E2}"/>
              </a:ext>
            </a:extLst>
          </p:cNvPr>
          <p:cNvSpPr txBox="1"/>
          <p:nvPr/>
        </p:nvSpPr>
        <p:spPr>
          <a:xfrm>
            <a:off x="10160001" y="6363313"/>
            <a:ext cx="1801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err="1"/>
              <a:t>ConstruBem</a:t>
            </a:r>
            <a:endParaRPr lang="pt-BR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0D709132-D814-D2FB-C59B-5FBBE0B60577}"/>
              </a:ext>
            </a:extLst>
          </p:cNvPr>
          <p:cNvSpPr txBox="1"/>
          <p:nvPr/>
        </p:nvSpPr>
        <p:spPr>
          <a:xfrm>
            <a:off x="4932219" y="608271"/>
            <a:ext cx="4196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Oportunidade VS Cumprimento</a:t>
            </a:r>
          </a:p>
        </p:txBody>
      </p:sp>
      <p:graphicFrame>
        <p:nvGraphicFramePr>
          <p:cNvPr id="24" name="Gráfico 23">
            <a:extLst>
              <a:ext uri="{FF2B5EF4-FFF2-40B4-BE49-F238E27FC236}">
                <a16:creationId xmlns:a16="http://schemas.microsoft.com/office/drawing/2014/main" id="{0AC433B6-88A6-D993-6E69-B48DB726C5C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81330439"/>
              </p:ext>
            </p:extLst>
          </p:nvPr>
        </p:nvGraphicFramePr>
        <p:xfrm>
          <a:off x="581891" y="1347741"/>
          <a:ext cx="8128000" cy="49019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8" name="Tabela 27">
            <a:extLst>
              <a:ext uri="{FF2B5EF4-FFF2-40B4-BE49-F238E27FC236}">
                <a16:creationId xmlns:a16="http://schemas.microsoft.com/office/drawing/2014/main" id="{915B5224-40F1-1E82-DFB2-075F65CF27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0662311"/>
              </p:ext>
            </p:extLst>
          </p:nvPr>
        </p:nvGraphicFramePr>
        <p:xfrm>
          <a:off x="8947151" y="2820473"/>
          <a:ext cx="2425700" cy="98953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2848194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78589438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3019235418"/>
                    </a:ext>
                  </a:extLst>
                </a:gridCol>
              </a:tblGrid>
              <a:tr h="247383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Ano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Oportunidade%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Alcançado%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75014767"/>
                  </a:ext>
                </a:extLst>
              </a:tr>
              <a:tr h="247383"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 dirty="0">
                          <a:effectLst/>
                        </a:rPr>
                        <a:t>2020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83,5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16,5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78576863"/>
                  </a:ext>
                </a:extLst>
              </a:tr>
              <a:tr h="247383"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2021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86,2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13,8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87747697"/>
                  </a:ext>
                </a:extLst>
              </a:tr>
              <a:tr h="247383"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2022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94,2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6228089"/>
                  </a:ext>
                </a:extLst>
              </a:tr>
            </a:tbl>
          </a:graphicData>
        </a:graphic>
      </p:graphicFrame>
      <p:sp>
        <p:nvSpPr>
          <p:cNvPr id="31" name="Seta: para Baixo 30">
            <a:extLst>
              <a:ext uri="{FF2B5EF4-FFF2-40B4-BE49-F238E27FC236}">
                <a16:creationId xmlns:a16="http://schemas.microsoft.com/office/drawing/2014/main" id="{43EDA24F-C335-89AA-FF58-C65A24FADED6}"/>
              </a:ext>
            </a:extLst>
          </p:cNvPr>
          <p:cNvSpPr/>
          <p:nvPr/>
        </p:nvSpPr>
        <p:spPr>
          <a:xfrm>
            <a:off x="11499273" y="3121891"/>
            <a:ext cx="230909" cy="688109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639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onfira materiais de construção básicos | Blog Telhanorte">
            <a:extLst>
              <a:ext uri="{FF2B5EF4-FFF2-40B4-BE49-F238E27FC236}">
                <a16:creationId xmlns:a16="http://schemas.microsoft.com/office/drawing/2014/main" id="{E48BE002-9C4F-5AE9-4FC1-526332D36B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269673" cy="1236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A17A0845-57AD-CC56-46E7-07F3378DD3E2}"/>
              </a:ext>
            </a:extLst>
          </p:cNvPr>
          <p:cNvSpPr txBox="1"/>
          <p:nvPr/>
        </p:nvSpPr>
        <p:spPr>
          <a:xfrm>
            <a:off x="10160001" y="6363313"/>
            <a:ext cx="1801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err="1"/>
              <a:t>ConstruBem</a:t>
            </a:r>
            <a:endParaRPr lang="pt-BR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0D709132-D814-D2FB-C59B-5FBBE0B60577}"/>
              </a:ext>
            </a:extLst>
          </p:cNvPr>
          <p:cNvSpPr txBox="1"/>
          <p:nvPr/>
        </p:nvSpPr>
        <p:spPr>
          <a:xfrm>
            <a:off x="4932219" y="608271"/>
            <a:ext cx="4196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Perda de clientes</a:t>
            </a:r>
          </a:p>
        </p:txBody>
      </p:sp>
      <p:graphicFrame>
        <p:nvGraphicFramePr>
          <p:cNvPr id="6" name="Gráfico 5">
            <a:extLst>
              <a:ext uri="{FF2B5EF4-FFF2-40B4-BE49-F238E27FC236}">
                <a16:creationId xmlns:a16="http://schemas.microsoft.com/office/drawing/2014/main" id="{4F459012-49CC-F551-C965-77E42F0C464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03220491"/>
              </p:ext>
            </p:extLst>
          </p:nvPr>
        </p:nvGraphicFramePr>
        <p:xfrm>
          <a:off x="688975" y="1539430"/>
          <a:ext cx="8128000" cy="48238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" name="Gráfico 9">
            <a:extLst>
              <a:ext uri="{FF2B5EF4-FFF2-40B4-BE49-F238E27FC236}">
                <a16:creationId xmlns:a16="http://schemas.microsoft.com/office/drawing/2014/main" id="{5D9A5BA4-7006-470A-137F-AADDC8CDE2A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56335623"/>
              </p:ext>
            </p:extLst>
          </p:nvPr>
        </p:nvGraphicFramePr>
        <p:xfrm>
          <a:off x="1336675" y="1539430"/>
          <a:ext cx="8128000" cy="9032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1" name="Tabela 10">
            <a:extLst>
              <a:ext uri="{FF2B5EF4-FFF2-40B4-BE49-F238E27FC236}">
                <a16:creationId xmlns:a16="http://schemas.microsoft.com/office/drawing/2014/main" id="{220B1F2F-1526-E509-8B0A-36C4562288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7583741"/>
              </p:ext>
            </p:extLst>
          </p:nvPr>
        </p:nvGraphicFramePr>
        <p:xfrm>
          <a:off x="10020300" y="2828925"/>
          <a:ext cx="1219200" cy="762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424978846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08263539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Ano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#Clientes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4213448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2020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3841376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2021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408488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2022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17393193"/>
                  </a:ext>
                </a:extLst>
              </a:tr>
            </a:tbl>
          </a:graphicData>
        </a:graphic>
      </p:graphicFrame>
      <p:sp>
        <p:nvSpPr>
          <p:cNvPr id="12" name="Seta: para Cima 11">
            <a:extLst>
              <a:ext uri="{FF2B5EF4-FFF2-40B4-BE49-F238E27FC236}">
                <a16:creationId xmlns:a16="http://schemas.microsoft.com/office/drawing/2014/main" id="{1AC3389E-78F5-BC50-A8BA-DCFBCF5ADB92}"/>
              </a:ext>
            </a:extLst>
          </p:cNvPr>
          <p:cNvSpPr/>
          <p:nvPr/>
        </p:nvSpPr>
        <p:spPr>
          <a:xfrm>
            <a:off x="11363325" y="3429000"/>
            <a:ext cx="139700" cy="180975"/>
          </a:xfrm>
          <a:prstGeom prst="up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574DE4D9-71E8-8070-6880-D3AC93900D0C}"/>
              </a:ext>
            </a:extLst>
          </p:cNvPr>
          <p:cNvSpPr txBox="1"/>
          <p:nvPr/>
        </p:nvSpPr>
        <p:spPr>
          <a:xfrm>
            <a:off x="9257016" y="4358832"/>
            <a:ext cx="276117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/>
              <a:t>Aumento de 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</a:rPr>
              <a:t>1%</a:t>
            </a:r>
            <a:r>
              <a:rPr lang="pt-BR" dirty="0">
                <a:solidFill>
                  <a:srgbClr val="FF0000"/>
                </a:solidFill>
              </a:rPr>
              <a:t> </a:t>
            </a:r>
            <a:r>
              <a:rPr lang="pt-BR" dirty="0"/>
              <a:t>em 2022 em relação a quantidade de clientes em 2021.</a:t>
            </a:r>
          </a:p>
          <a:p>
            <a:pPr algn="just"/>
            <a:r>
              <a:rPr lang="pt-BR" dirty="0"/>
              <a:t>Porém volume vendido é menor.</a:t>
            </a:r>
          </a:p>
        </p:txBody>
      </p:sp>
    </p:spTree>
    <p:extLst>
      <p:ext uri="{BB962C8B-B14F-4D97-AF65-F5344CB8AC3E}">
        <p14:creationId xmlns:p14="http://schemas.microsoft.com/office/powerpoint/2010/main" val="1165943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onfira materiais de construção básicos | Blog Telhanorte">
            <a:extLst>
              <a:ext uri="{FF2B5EF4-FFF2-40B4-BE49-F238E27FC236}">
                <a16:creationId xmlns:a16="http://schemas.microsoft.com/office/drawing/2014/main" id="{E48BE002-9C4F-5AE9-4FC1-526332D36B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269673" cy="1236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A17A0845-57AD-CC56-46E7-07F3378DD3E2}"/>
              </a:ext>
            </a:extLst>
          </p:cNvPr>
          <p:cNvSpPr txBox="1"/>
          <p:nvPr/>
        </p:nvSpPr>
        <p:spPr>
          <a:xfrm>
            <a:off x="10160001" y="6363313"/>
            <a:ext cx="1801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err="1"/>
              <a:t>ConstruBem</a:t>
            </a:r>
            <a:endParaRPr lang="pt-BR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0D709132-D814-D2FB-C59B-5FBBE0B60577}"/>
              </a:ext>
            </a:extLst>
          </p:cNvPr>
          <p:cNvSpPr txBox="1"/>
          <p:nvPr/>
        </p:nvSpPr>
        <p:spPr>
          <a:xfrm>
            <a:off x="4932219" y="608271"/>
            <a:ext cx="4196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Novos Clientes / Ano</a:t>
            </a:r>
          </a:p>
        </p:txBody>
      </p:sp>
      <p:graphicFrame>
        <p:nvGraphicFramePr>
          <p:cNvPr id="10" name="Gráfico 9">
            <a:extLst>
              <a:ext uri="{FF2B5EF4-FFF2-40B4-BE49-F238E27FC236}">
                <a16:creationId xmlns:a16="http://schemas.microsoft.com/office/drawing/2014/main" id="{AAB51B5F-F84E-F4DC-5C2A-E77C48FF887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39163775"/>
              </p:ext>
            </p:extLst>
          </p:nvPr>
        </p:nvGraphicFramePr>
        <p:xfrm>
          <a:off x="679450" y="1440370"/>
          <a:ext cx="8128000" cy="34745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2" name="Tabela 11">
            <a:extLst>
              <a:ext uri="{FF2B5EF4-FFF2-40B4-BE49-F238E27FC236}">
                <a16:creationId xmlns:a16="http://schemas.microsoft.com/office/drawing/2014/main" id="{E46D5907-88EB-F508-914A-EAA4E7A090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9345581"/>
              </p:ext>
            </p:extLst>
          </p:nvPr>
        </p:nvGraphicFramePr>
        <p:xfrm>
          <a:off x="679450" y="5327942"/>
          <a:ext cx="5570622" cy="96520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7042">
                  <a:extLst>
                    <a:ext uri="{9D8B030D-6E8A-4147-A177-3AD203B41FA5}">
                      <a16:colId xmlns:a16="http://schemas.microsoft.com/office/drawing/2014/main" val="1953808679"/>
                    </a:ext>
                  </a:extLst>
                </a:gridCol>
                <a:gridCol w="933176">
                  <a:extLst>
                    <a:ext uri="{9D8B030D-6E8A-4147-A177-3AD203B41FA5}">
                      <a16:colId xmlns:a16="http://schemas.microsoft.com/office/drawing/2014/main" val="3044168183"/>
                    </a:ext>
                  </a:extLst>
                </a:gridCol>
                <a:gridCol w="794085">
                  <a:extLst>
                    <a:ext uri="{9D8B030D-6E8A-4147-A177-3AD203B41FA5}">
                      <a16:colId xmlns:a16="http://schemas.microsoft.com/office/drawing/2014/main" val="1238672314"/>
                    </a:ext>
                  </a:extLst>
                </a:gridCol>
                <a:gridCol w="1022684">
                  <a:extLst>
                    <a:ext uri="{9D8B030D-6E8A-4147-A177-3AD203B41FA5}">
                      <a16:colId xmlns:a16="http://schemas.microsoft.com/office/drawing/2014/main" val="1890412374"/>
                    </a:ext>
                  </a:extLst>
                </a:gridCol>
                <a:gridCol w="926431">
                  <a:extLst>
                    <a:ext uri="{9D8B030D-6E8A-4147-A177-3AD203B41FA5}">
                      <a16:colId xmlns:a16="http://schemas.microsoft.com/office/drawing/2014/main" val="597277146"/>
                    </a:ext>
                  </a:extLst>
                </a:gridCol>
                <a:gridCol w="1497204">
                  <a:extLst>
                    <a:ext uri="{9D8B030D-6E8A-4147-A177-3AD203B41FA5}">
                      <a16:colId xmlns:a16="http://schemas.microsoft.com/office/drawing/2014/main" val="2605814282"/>
                    </a:ext>
                  </a:extLst>
                </a:gridCol>
              </a:tblGrid>
              <a:tr h="241302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</a:rPr>
                        <a:t>Ano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Área Comercial</a:t>
                      </a: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Área Hibrida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Área Residencial</a:t>
                      </a: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Área industrial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Valor Vendas Potencial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54652085"/>
                  </a:ext>
                </a:extLst>
              </a:tr>
              <a:tr h="241302"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2020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38,7</a:t>
                      </a: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58,7</a:t>
                      </a: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620.267.039,8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47642116"/>
                  </a:ext>
                </a:extLst>
              </a:tr>
              <a:tr h="241302"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2021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38,7</a:t>
                      </a: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58,8</a:t>
                      </a: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582.116.378,7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08288027"/>
                  </a:ext>
                </a:extLst>
              </a:tr>
              <a:tr h="241302"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2022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38,7</a:t>
                      </a: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58,6</a:t>
                      </a: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717.548.270,9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98687541"/>
                  </a:ext>
                </a:extLst>
              </a:tr>
            </a:tbl>
          </a:graphicData>
        </a:graphic>
      </p:graphicFrame>
      <p:sp>
        <p:nvSpPr>
          <p:cNvPr id="13" name="CaixaDeTexto 12">
            <a:extLst>
              <a:ext uri="{FF2B5EF4-FFF2-40B4-BE49-F238E27FC236}">
                <a16:creationId xmlns:a16="http://schemas.microsoft.com/office/drawing/2014/main" id="{1673E340-815A-B574-41D8-4ACE61F83B52}"/>
              </a:ext>
            </a:extLst>
          </p:cNvPr>
          <p:cNvSpPr txBox="1"/>
          <p:nvPr/>
        </p:nvSpPr>
        <p:spPr>
          <a:xfrm>
            <a:off x="160193" y="4934259"/>
            <a:ext cx="6059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Destaque para área residencial seguido da comercial</a:t>
            </a:r>
          </a:p>
        </p:txBody>
      </p:sp>
      <p:graphicFrame>
        <p:nvGraphicFramePr>
          <p:cNvPr id="14" name="Tabela 13">
            <a:extLst>
              <a:ext uri="{FF2B5EF4-FFF2-40B4-BE49-F238E27FC236}">
                <a16:creationId xmlns:a16="http://schemas.microsoft.com/office/drawing/2014/main" id="{B0286770-8710-7284-C527-F1F281E862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9362427"/>
              </p:ext>
            </p:extLst>
          </p:nvPr>
        </p:nvGraphicFramePr>
        <p:xfrm>
          <a:off x="9686925" y="1867818"/>
          <a:ext cx="1219200" cy="952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163003977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27713923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</a:rPr>
                        <a:t>ano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Qtde</a:t>
                      </a:r>
                      <a:endParaRPr lang="pt-B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7498809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2020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2197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1879729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2021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2140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311363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2022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2688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567471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Total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2846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99688818"/>
                  </a:ext>
                </a:extLst>
              </a:tr>
            </a:tbl>
          </a:graphicData>
        </a:graphic>
      </p:graphicFrame>
      <p:sp>
        <p:nvSpPr>
          <p:cNvPr id="15" name="CaixaDeTexto 14">
            <a:extLst>
              <a:ext uri="{FF2B5EF4-FFF2-40B4-BE49-F238E27FC236}">
                <a16:creationId xmlns:a16="http://schemas.microsoft.com/office/drawing/2014/main" id="{76BCD9AE-3CDE-568D-366E-0ED7903D650E}"/>
              </a:ext>
            </a:extLst>
          </p:cNvPr>
          <p:cNvSpPr txBox="1"/>
          <p:nvPr/>
        </p:nvSpPr>
        <p:spPr>
          <a:xfrm>
            <a:off x="9065711" y="3108721"/>
            <a:ext cx="2895380" cy="6405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Base 2846 clientes sem transação durante os anos.</a:t>
            </a:r>
          </a:p>
        </p:txBody>
      </p:sp>
    </p:spTree>
    <p:extLst>
      <p:ext uri="{BB962C8B-B14F-4D97-AF65-F5344CB8AC3E}">
        <p14:creationId xmlns:p14="http://schemas.microsoft.com/office/powerpoint/2010/main" val="3912459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onfira materiais de construção básicos | Blog Telhanorte">
            <a:extLst>
              <a:ext uri="{FF2B5EF4-FFF2-40B4-BE49-F238E27FC236}">
                <a16:creationId xmlns:a16="http://schemas.microsoft.com/office/drawing/2014/main" id="{E48BE002-9C4F-5AE9-4FC1-526332D36B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269673" cy="1236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A17A0845-57AD-CC56-46E7-07F3378DD3E2}"/>
              </a:ext>
            </a:extLst>
          </p:cNvPr>
          <p:cNvSpPr txBox="1"/>
          <p:nvPr/>
        </p:nvSpPr>
        <p:spPr>
          <a:xfrm>
            <a:off x="10160001" y="6363313"/>
            <a:ext cx="1801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err="1"/>
              <a:t>ConstruBem</a:t>
            </a:r>
            <a:endParaRPr lang="pt-BR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0D709132-D814-D2FB-C59B-5FBBE0B60577}"/>
              </a:ext>
            </a:extLst>
          </p:cNvPr>
          <p:cNvSpPr txBox="1"/>
          <p:nvPr/>
        </p:nvSpPr>
        <p:spPr>
          <a:xfrm>
            <a:off x="4303568" y="607743"/>
            <a:ext cx="5583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dirty="0"/>
              <a:t>Ranking Top 10 Cidades – Evitar Perda de Clientes</a:t>
            </a:r>
          </a:p>
        </p:txBody>
      </p:sp>
      <p:graphicFrame>
        <p:nvGraphicFramePr>
          <p:cNvPr id="6" name="Gráfico 5">
            <a:extLst>
              <a:ext uri="{FF2B5EF4-FFF2-40B4-BE49-F238E27FC236}">
                <a16:creationId xmlns:a16="http://schemas.microsoft.com/office/drawing/2014/main" id="{85DD22F1-6AEB-E38E-DFFE-F66251BD702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03818351"/>
              </p:ext>
            </p:extLst>
          </p:nvPr>
        </p:nvGraphicFramePr>
        <p:xfrm>
          <a:off x="365125" y="1298285"/>
          <a:ext cx="7159625" cy="49019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Seta: para Cima 6">
            <a:extLst>
              <a:ext uri="{FF2B5EF4-FFF2-40B4-BE49-F238E27FC236}">
                <a16:creationId xmlns:a16="http://schemas.microsoft.com/office/drawing/2014/main" id="{CAACEA84-077A-8C5C-4503-E4F81CD49FEA}"/>
              </a:ext>
            </a:extLst>
          </p:cNvPr>
          <p:cNvSpPr/>
          <p:nvPr/>
        </p:nvSpPr>
        <p:spPr>
          <a:xfrm>
            <a:off x="7630411" y="1556875"/>
            <a:ext cx="276447" cy="4384807"/>
          </a:xfrm>
          <a:prstGeom prst="up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B99515BD-3E04-E8AD-FC15-DCB7C5BC4144}"/>
              </a:ext>
            </a:extLst>
          </p:cNvPr>
          <p:cNvSpPr txBox="1"/>
          <p:nvPr/>
        </p:nvSpPr>
        <p:spPr>
          <a:xfrm>
            <a:off x="8305800" y="2072364"/>
            <a:ext cx="35210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Total Top 10: </a:t>
            </a:r>
            <a:r>
              <a:rPr lang="pt-BR" dirty="0">
                <a:solidFill>
                  <a:srgbClr val="000000"/>
                </a:solidFill>
                <a:latin typeface="Calibri" panose="020F0502020204030204" pitchFamily="34" charset="0"/>
              </a:rPr>
              <a:t>137.807.933,31</a:t>
            </a:r>
            <a:endParaRPr lang="pt-BR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FD7A397C-C0D6-D8DF-BA6E-D629E91C1D7F}"/>
              </a:ext>
            </a:extLst>
          </p:cNvPr>
          <p:cNvSpPr txBox="1"/>
          <p:nvPr/>
        </p:nvSpPr>
        <p:spPr>
          <a:xfrm>
            <a:off x="7920370" y="2786554"/>
            <a:ext cx="355216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dirty="0">
                <a:solidFill>
                  <a:srgbClr val="000000"/>
                </a:solidFill>
                <a:latin typeface="Calibri" panose="020F0502020204030204" pitchFamily="34" charset="0"/>
              </a:rPr>
              <a:t>Total 112 cidades</a:t>
            </a:r>
            <a:endParaRPr lang="pt-BR" sz="18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Representa </a:t>
            </a:r>
            <a:r>
              <a:rPr lang="pt-BR" dirty="0">
                <a:solidFill>
                  <a:srgbClr val="000000"/>
                </a:solidFill>
                <a:latin typeface="Calibri" panose="020F0502020204030204" pitchFamily="34" charset="0"/>
              </a:rPr>
              <a:t>47,6% </a:t>
            </a:r>
            <a:r>
              <a:rPr lang="pt-BR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do valor total transacionado.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dirty="0">
                <a:solidFill>
                  <a:srgbClr val="000000"/>
                </a:solidFill>
                <a:latin typeface="Calibri" panose="020F0502020204030204" pitchFamily="34" charset="0"/>
              </a:rPr>
              <a:t># 593 clientes – concentra (1/3) de todos os clientes ativos.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dirty="0">
                <a:solidFill>
                  <a:srgbClr val="000000"/>
                </a:solidFill>
                <a:latin typeface="Calibri" panose="020F0502020204030204" pitchFamily="34" charset="0"/>
              </a:rPr>
              <a:t># 6.434 Transações – de um total de 14.762 de transações.</a:t>
            </a:r>
          </a:p>
        </p:txBody>
      </p:sp>
    </p:spTree>
    <p:extLst>
      <p:ext uri="{BB962C8B-B14F-4D97-AF65-F5344CB8AC3E}">
        <p14:creationId xmlns:p14="http://schemas.microsoft.com/office/powerpoint/2010/main" val="1195611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aixaDeTexto 14">
            <a:extLst>
              <a:ext uri="{FF2B5EF4-FFF2-40B4-BE49-F238E27FC236}">
                <a16:creationId xmlns:a16="http://schemas.microsoft.com/office/drawing/2014/main" id="{71027C08-A386-642D-EF03-6BEBF73BDC21}"/>
              </a:ext>
            </a:extLst>
          </p:cNvPr>
          <p:cNvSpPr txBox="1"/>
          <p:nvPr/>
        </p:nvSpPr>
        <p:spPr>
          <a:xfrm>
            <a:off x="4549459" y="343428"/>
            <a:ext cx="58279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Oportunidade de Crescimento em base de clientes que compram apenas 1 produto.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00FA516-9A09-BCFC-C4F9-5F4C2ED83947}"/>
              </a:ext>
            </a:extLst>
          </p:cNvPr>
          <p:cNvSpPr txBox="1"/>
          <p:nvPr/>
        </p:nvSpPr>
        <p:spPr>
          <a:xfrm>
            <a:off x="7488215" y="2139010"/>
            <a:ext cx="3800018" cy="584775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pt-BR" sz="1600" b="1" dirty="0"/>
              <a:t>Atualmente existem 288 clientes que compram apenas 1 produto. </a:t>
            </a:r>
          </a:p>
        </p:txBody>
      </p:sp>
      <p:graphicFrame>
        <p:nvGraphicFramePr>
          <p:cNvPr id="5" name="Gráfico 4">
            <a:extLst>
              <a:ext uri="{FF2B5EF4-FFF2-40B4-BE49-F238E27FC236}">
                <a16:creationId xmlns:a16="http://schemas.microsoft.com/office/drawing/2014/main" id="{6831E5FF-7923-C2C6-39C6-43505A9FEBF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48500993"/>
              </p:ext>
            </p:extLst>
          </p:nvPr>
        </p:nvGraphicFramePr>
        <p:xfrm>
          <a:off x="754911" y="1717990"/>
          <a:ext cx="5720316" cy="44097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CaixaDeTexto 6">
            <a:extLst>
              <a:ext uri="{FF2B5EF4-FFF2-40B4-BE49-F238E27FC236}">
                <a16:creationId xmlns:a16="http://schemas.microsoft.com/office/drawing/2014/main" id="{BE70F1C2-7C4D-4FBA-A9B7-36A7DB652823}"/>
              </a:ext>
            </a:extLst>
          </p:cNvPr>
          <p:cNvSpPr txBox="1"/>
          <p:nvPr/>
        </p:nvSpPr>
        <p:spPr>
          <a:xfrm>
            <a:off x="7488215" y="3257483"/>
            <a:ext cx="3800018" cy="338554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pt-BR" sz="1600" b="1" dirty="0"/>
              <a:t>Valor transacionado de </a:t>
            </a:r>
            <a:r>
              <a:rPr lang="pt-BR" sz="1600" dirty="0">
                <a:solidFill>
                  <a:srgbClr val="000000"/>
                </a:solidFill>
                <a:latin typeface="Calibri" panose="020F0502020204030204" pitchFamily="34" charset="0"/>
              </a:rPr>
              <a:t>3.377.567,5</a:t>
            </a:r>
            <a:endParaRPr lang="pt-BR" sz="1600" b="1" dirty="0"/>
          </a:p>
        </p:txBody>
      </p:sp>
      <p:pic>
        <p:nvPicPr>
          <p:cNvPr id="2" name="Picture 2" descr="Confira materiais de construção básicos | Blog Telhanorte">
            <a:extLst>
              <a:ext uri="{FF2B5EF4-FFF2-40B4-BE49-F238E27FC236}">
                <a16:creationId xmlns:a16="http://schemas.microsoft.com/office/drawing/2014/main" id="{02CBB150-DF06-5220-719F-8B07CA5D65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269673" cy="1236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66BEADCF-5907-E6D0-FEAD-AF8D3B8A369C}"/>
              </a:ext>
            </a:extLst>
          </p:cNvPr>
          <p:cNvSpPr txBox="1"/>
          <p:nvPr/>
        </p:nvSpPr>
        <p:spPr>
          <a:xfrm>
            <a:off x="7488215" y="4402537"/>
            <a:ext cx="3800018" cy="338554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pt-BR" sz="1600" b="1" dirty="0"/>
              <a:t>#57 produtos (#130)</a:t>
            </a:r>
          </a:p>
        </p:txBody>
      </p:sp>
    </p:spTree>
    <p:extLst>
      <p:ext uri="{BB962C8B-B14F-4D97-AF65-F5344CB8AC3E}">
        <p14:creationId xmlns:p14="http://schemas.microsoft.com/office/powerpoint/2010/main" val="33973531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1572</TotalTime>
  <Words>265</Words>
  <Application>Microsoft Office PowerPoint</Application>
  <PresentationFormat>Widescreen</PresentationFormat>
  <Paragraphs>101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Wingdings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Jonatas Franklin de Melo</dc:creator>
  <cp:lastModifiedBy>Stephanie Romão</cp:lastModifiedBy>
  <cp:revision>14</cp:revision>
  <dcterms:created xsi:type="dcterms:W3CDTF">2022-10-01T19:14:59Z</dcterms:created>
  <dcterms:modified xsi:type="dcterms:W3CDTF">2022-10-25T00:36:10Z</dcterms:modified>
</cp:coreProperties>
</file>