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8078F3-D358-4C8B-AE62-466C7A0A2A7E}">
  <a:tblStyle styleId="{ED8078F3-D358-4C8B-AE62-466C7A0A2A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3.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3.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3.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6.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6.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5.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8.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9.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14.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4.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7.png"/><Relationship Id="rId4" Type="http://schemas.openxmlformats.org/officeDocument/2006/relationships/image" Target="../media/image1.jpg"/><Relationship Id="rId5" Type="http://schemas.openxmlformats.org/officeDocument/2006/relationships/image" Target="../media/image2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2.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3.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{ED8078F3-D358-4C8B-AE62-466C7A0A2A7E}</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{ED8078F3-D358-4C8B-AE62-466C7A0A2A7E}</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{ED8078F3-D358-4C8B-AE62-466C7A0A2A7E}</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{ED8078F3-D358-4C8B-AE62-466C7A0A2A7E}</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{ED8078F3-D358-4C8B-AE62-466C7A0A2A7E}</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