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3"/>
    <p:restoredTop sz="94650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5622-880E-5245-9169-AE204C3B284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A2CD-2FC3-7640-9B41-5DDF890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C917-A44E-CE33-CBD2-F8F05422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406C2-3348-4983-C922-FBE77D54D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47" y="1690688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E9EE5-07BB-BCA3-D813-26D506DF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92" y="151419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D619-A88E-7B34-EACD-3ADCA68E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dirty="0" err="1"/>
              <a:t>Kirfel</a:t>
            </a:r>
            <a:r>
              <a:rPr lang="en-US" dirty="0"/>
              <a:t> style – </a:t>
            </a:r>
            <a:r>
              <a:rPr lang="en-US"/>
              <a:t>but didn’t 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32010-303C-E79C-3DB3-A326BEDB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79" y="161531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86220-5A89-03C9-30AE-7A3875F0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08" y="150498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</a:t>
            </a:r>
            <a:r>
              <a:rPr lang="en-US" dirty="0" err="1"/>
              <a:t>pA</a:t>
            </a:r>
            <a:r>
              <a:rPr lang="en-US" dirty="0"/>
              <a:t>=1, </a:t>
            </a:r>
            <a:r>
              <a:rPr lang="en-US" dirty="0" err="1"/>
              <a:t>pAu</a:t>
            </a:r>
            <a:r>
              <a:rPr lang="en-US" dirty="0"/>
              <a:t>=1, </a:t>
            </a:r>
            <a:r>
              <a:rPr lang="en-US" dirty="0" err="1"/>
              <a:t>pB</a:t>
            </a:r>
            <a:r>
              <a:rPr lang="en-US" dirty="0"/>
              <a:t>=1, </a:t>
            </a:r>
            <a:r>
              <a:rPr lang="en-US" dirty="0" err="1"/>
              <a:t>pBu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1. 5 1 5 8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2. 1 5 8 5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3. 5 5 5 5</a:t>
            </a:r>
          </a:p>
          <a:p>
            <a:pPr marL="0" indent="0">
              <a:buNone/>
            </a:pPr>
            <a:r>
              <a:rPr lang="en-US" dirty="0"/>
              <a:t>4. 5 5 5 1</a:t>
            </a:r>
          </a:p>
          <a:p>
            <a:pPr marL="0" indent="0">
              <a:buNone/>
            </a:pPr>
            <a:r>
              <a:rPr lang="en-US" dirty="0"/>
              <a:t>5. 5 5 5 9</a:t>
            </a:r>
          </a:p>
          <a:p>
            <a:pPr marL="0" indent="0">
              <a:buNone/>
            </a:pPr>
            <a:r>
              <a:rPr lang="en-US" dirty="0"/>
              <a:t>6. 5 9 5 9</a:t>
            </a:r>
          </a:p>
          <a:p>
            <a:pPr marL="0" indent="0">
              <a:buNone/>
            </a:pPr>
            <a:r>
              <a:rPr lang="en-US" dirty="0"/>
              <a:t>7. 9 9 9 9</a:t>
            </a:r>
          </a:p>
          <a:p>
            <a:pPr marL="0" indent="0">
              <a:buNone/>
            </a:pPr>
            <a:r>
              <a:rPr lang="en-US" dirty="0"/>
              <a:t>8. 9 9 5 5</a:t>
            </a:r>
          </a:p>
          <a:p>
            <a:pPr marL="0" indent="0">
              <a:buNone/>
            </a:pPr>
            <a:r>
              <a:rPr lang="en-US" dirty="0"/>
              <a:t>9. 5 9 9 5</a:t>
            </a:r>
          </a:p>
          <a:p>
            <a:pPr marL="0" indent="0">
              <a:buNone/>
            </a:pPr>
            <a:r>
              <a:rPr lang="en-US" dirty="0"/>
              <a:t>10. 5 5 9 5 </a:t>
            </a:r>
          </a:p>
          <a:p>
            <a:pPr marL="514350" indent="-514350">
              <a:buAutoNum type="arabicPeriod" startAt="11"/>
            </a:pPr>
            <a:r>
              <a:rPr lang="en-US" dirty="0">
                <a:solidFill>
                  <a:srgbClr val="7030A0"/>
                </a:solidFill>
              </a:rPr>
              <a:t>.1  .7 .8 .5</a:t>
            </a:r>
          </a:p>
          <a:p>
            <a:pPr marL="514350" indent="-514350">
              <a:buAutoNum type="arabicPeriod" startAt="11"/>
            </a:pPr>
            <a:r>
              <a:rPr lang="en-US" dirty="0" err="1">
                <a:solidFill>
                  <a:srgbClr val="7030A0"/>
                </a:solidFill>
              </a:rPr>
              <a:t>Kirfel</a:t>
            </a:r>
            <a:r>
              <a:rPr lang="en-US" dirty="0">
                <a:solidFill>
                  <a:srgbClr val="7030A0"/>
                </a:solidFill>
              </a:rPr>
              <a:t>:  .1 1 (as in 100%!)   .9  100%</a:t>
            </a:r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258</Words>
  <Application>Microsoft Macintosh PowerPoint</Application>
  <PresentationFormat>Widescreen</PresentationFormat>
  <Paragraphs>48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 Kirfel style – but didn’t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9</cp:revision>
  <cp:lastPrinted>2024-04-11T12:46:26Z</cp:lastPrinted>
  <dcterms:created xsi:type="dcterms:W3CDTF">2024-04-09T11:23:42Z</dcterms:created>
  <dcterms:modified xsi:type="dcterms:W3CDTF">2024-04-25T16:08:10Z</dcterms:modified>
</cp:coreProperties>
</file>