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7" r:id="rId3"/>
    <p:sldId id="268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718"/>
  </p:normalViewPr>
  <p:slideViewPr>
    <p:cSldViewPr snapToGrid="0">
      <p:cViewPr varScale="1">
        <p:scale>
          <a:sx n="112" d="100"/>
          <a:sy n="112" d="100"/>
        </p:scale>
        <p:origin x="38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5296E-217F-419A-5479-E07C9323FC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551E4B-92DA-80AE-657A-462F8B293C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C1EBB1-A477-467E-2921-E0AC5DA34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AFDB6-1D9D-DD45-84FF-8586F52B641D}" type="datetimeFigureOut">
              <a:rPr lang="en-US" smtClean="0"/>
              <a:t>4/9/24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B8A286-2C67-07D2-CEF5-F7F39339A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115028-F17D-3F81-1BB8-19F347835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8177B-C94E-864D-86F1-ED354C9B1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918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38CF8-F573-7FA4-3800-1D826BE76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AA2036-84E4-2295-D7EB-B828B9ACD0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30ECAA-5DDB-2289-6E0E-4F4E444DC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AFDB6-1D9D-DD45-84FF-8586F52B641D}" type="datetimeFigureOut">
              <a:rPr lang="en-US" smtClean="0"/>
              <a:t>4/9/24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4DD94E-AF02-8F39-3858-19527575C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6D4217-D050-F40B-B927-E687CE33B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8177B-C94E-864D-86F1-ED354C9B1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416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CE9C8A-0A2E-76CE-9539-B1ABA48D7A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7647F8-0C0E-9C47-9C03-0C7FF966C7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F64CF2-1A2E-C511-40D4-E211BFC46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AFDB6-1D9D-DD45-84FF-8586F52B641D}" type="datetimeFigureOut">
              <a:rPr lang="en-US" smtClean="0"/>
              <a:t>4/9/24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E187B7-C6D9-6A14-AC1A-1480D1BCA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5CD66-2BFB-5366-B459-CA37ABD3D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8177B-C94E-864D-86F1-ED354C9B1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960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E9AC9-31B7-D05E-4450-6F5805377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A5905E-AC82-2718-F2E2-ACD389A203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E60E6B-1B97-0661-1AE9-13A840FEB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AFDB6-1D9D-DD45-84FF-8586F52B641D}" type="datetimeFigureOut">
              <a:rPr lang="en-US" smtClean="0"/>
              <a:t>4/9/24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E6D0BF-439A-E0D3-FAC7-7EBE72A54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15B23C-E5C4-0D45-27E9-6CDCBE24D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8177B-C94E-864D-86F1-ED354C9B1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77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D37E1-B262-42EC-0ED0-DB3A0DF9F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258866-7CE4-968A-EA40-84835955C0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116FB7-A806-0FB5-04E9-840CBBAC1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AFDB6-1D9D-DD45-84FF-8586F52B641D}" type="datetimeFigureOut">
              <a:rPr lang="en-US" smtClean="0"/>
              <a:t>4/9/24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E1722B-1F77-BC65-BF45-8799A59FB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252D51-71BF-6459-3DC4-979A3C971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8177B-C94E-864D-86F1-ED354C9B1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90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6E986-94B3-977C-11F6-82F8372D3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D1DF2-9095-3113-F456-C8F39888DB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2282CF-DAF8-C7F6-BC84-01FE66CFB8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B70109-84EC-AF19-0707-280C1E214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AFDB6-1D9D-DD45-84FF-8586F52B641D}" type="datetimeFigureOut">
              <a:rPr lang="en-US" smtClean="0"/>
              <a:t>4/9/24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492DB0-1E44-7F8B-B5C7-01143BCDD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DF75B2-97A0-4D94-F319-7A963B875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8177B-C94E-864D-86F1-ED354C9B1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505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C0878-A988-C599-3FC7-5EF2ACB78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961786-4D91-1FF2-E935-A69F1D6CCB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C027E5-3D61-7020-DD38-657DB9348A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BC2AC6-56CF-EB9B-F0B3-75B406281A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0AD50A-92CE-79B9-759A-5F410AA2A9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CC55DF-9D01-26DC-4CE2-DF7803C31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AFDB6-1D9D-DD45-84FF-8586F52B641D}" type="datetimeFigureOut">
              <a:rPr lang="en-US" smtClean="0"/>
              <a:t>4/9/24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954539-476D-0A51-9786-04E948745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7EA6C0-39E7-5631-B49F-5DF7F794D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8177B-C94E-864D-86F1-ED354C9B1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381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5F20A-697B-BF33-50BA-443C6D40E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BE1751-5939-0981-3046-B165DEA5A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AFDB6-1D9D-DD45-84FF-8586F52B641D}" type="datetimeFigureOut">
              <a:rPr lang="en-US" smtClean="0"/>
              <a:t>4/9/24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78FC39-89A2-0C41-84D1-68C52FA33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4B4214-9AE2-058E-4F36-880E15302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8177B-C94E-864D-86F1-ED354C9B1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904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ACA837-79F3-2E77-2EE7-33753B6E9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AFDB6-1D9D-DD45-84FF-8586F52B641D}" type="datetimeFigureOut">
              <a:rPr lang="en-US" smtClean="0"/>
              <a:t>4/9/24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0F7906-D383-D078-88CD-77C73F179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645C26-F442-F970-7717-8FFA346D7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8177B-C94E-864D-86F1-ED354C9B1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97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4F3B3-B644-A7D9-DA11-97F9C3E20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35040-3151-7F60-4EA1-A1F15CF8FD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B91A3E-232E-AB45-6DE9-90080DAA2B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70E3BE-4901-7631-9CE3-D2E3B9416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AFDB6-1D9D-DD45-84FF-8586F52B641D}" type="datetimeFigureOut">
              <a:rPr lang="en-US" smtClean="0"/>
              <a:t>4/9/24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67F802-1599-FC0B-D438-002291524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CAD8F9-F258-6B40-EF60-F827FFA6F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8177B-C94E-864D-86F1-ED354C9B1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820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AE7E9-B0DE-0B1B-AF45-63E1E3296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B00755-797B-6DBE-C201-F7D160F99A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3BE4D0-8AFC-1EE3-6BD9-FC7B6A9116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832635-E539-8D7B-8629-7B621CD04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AFDB6-1D9D-DD45-84FF-8586F52B641D}" type="datetimeFigureOut">
              <a:rPr lang="en-US" smtClean="0"/>
              <a:t>4/9/24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493A18-A78F-2173-909F-500A6AB9D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8B22A6-D3BF-29F6-3BBF-C91C8293A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8177B-C94E-864D-86F1-ED354C9B1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38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5BD923-AEAE-C9AE-01B8-193C57A49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2AD69F-8241-16A0-6B32-91AE52A47B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A5064B-C1EA-674A-3BEB-7EEB56D2E6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D0AFDB6-1D9D-DD45-84FF-8586F52B641D}" type="datetimeFigureOut">
              <a:rPr lang="en-US" smtClean="0"/>
              <a:t>4/9/24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8E9120-127A-F653-7781-7CC32EABFF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7478B2-8BE7-7A33-37E1-D1C3E8E7FF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AA8177B-C94E-864D-86F1-ED354C9B1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621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CA881-7A0D-2282-ED7D-2E96AA8E57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Counterfactual effect size model of an unreliable collider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D2AB5E-4F5E-D82E-61E7-2EC762E6D2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Stephanie Droop and Neil Bramley</a:t>
            </a:r>
          </a:p>
        </p:txBody>
      </p:sp>
    </p:spTree>
    <p:extLst>
      <p:ext uri="{BB962C8B-B14F-4D97-AF65-F5344CB8AC3E}">
        <p14:creationId xmlns:p14="http://schemas.microsoft.com/office/powerpoint/2010/main" val="13562969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48E26-530A-02BC-E862-2FDBE317F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6C69266-CD5C-1339-CDD4-E38F99A235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444649" y="1800573"/>
            <a:ext cx="6091873" cy="43513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BE67B01-8347-79DF-F082-4B55389E26F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953000" y="1800573"/>
            <a:ext cx="64008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8085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48E26-530A-02BC-E862-2FDBE317F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6C69266-CD5C-1339-CDD4-E38F99A235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444649" y="1800573"/>
            <a:ext cx="6091873" cy="43513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BE67B01-8347-79DF-F082-4B55389E26F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953000" y="1800573"/>
            <a:ext cx="64008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3397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48E26-530A-02BC-E862-2FDBE317F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9.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6C69266-CD5C-1339-CDD4-E38F99A235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444649" y="1800573"/>
            <a:ext cx="6091873" cy="43513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BE67B01-8347-79DF-F082-4B55389E26F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953000" y="1800573"/>
            <a:ext cx="64008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442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48E26-530A-02BC-E862-2FDBE317F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6C69266-CD5C-1339-CDD4-E38F99A235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444649" y="1800573"/>
            <a:ext cx="6091873" cy="43513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BE67B01-8347-79DF-F082-4B55389E26F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953000" y="1800573"/>
            <a:ext cx="64008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578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1DE4C-A4EA-4417-D681-D2FABCF23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Situation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02864F2-FC00-95AF-A357-DBC9E355F4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838200" y="1954060"/>
            <a:ext cx="6342064" cy="259288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12F9780-1F47-951C-9137-68B62A7F2FA4}"/>
              </a:ext>
            </a:extLst>
          </p:cNvPr>
          <p:cNvSpPr txBox="1"/>
          <p:nvPr/>
        </p:nvSpPr>
        <p:spPr>
          <a:xfrm>
            <a:off x="7456715" y="951978"/>
            <a:ext cx="423007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and B are observed.</a:t>
            </a:r>
          </a:p>
          <a:p>
            <a:endParaRPr lang="en-US" dirty="0"/>
          </a:p>
          <a:p>
            <a:r>
              <a:rPr lang="en-US" dirty="0"/>
              <a:t>Each is accompanied by an unobserved noise variable. Only the rates are known.</a:t>
            </a:r>
          </a:p>
          <a:p>
            <a:endParaRPr lang="en-US" dirty="0"/>
          </a:p>
          <a:p>
            <a:r>
              <a:rPr lang="en-US" dirty="0"/>
              <a:t>For A to work, both A and Au must ==1.</a:t>
            </a:r>
          </a:p>
          <a:p>
            <a:r>
              <a:rPr lang="en-US" dirty="0"/>
              <a:t>For B to work, both B and Bu must ==1.</a:t>
            </a:r>
          </a:p>
          <a:p>
            <a:endParaRPr lang="en-US" dirty="0"/>
          </a:p>
          <a:p>
            <a:r>
              <a:rPr lang="en-US" dirty="0"/>
              <a:t>In the conjunctive case, all four nodes must == 1.</a:t>
            </a:r>
          </a:p>
          <a:p>
            <a:endParaRPr lang="en-US" dirty="0"/>
          </a:p>
          <a:p>
            <a:r>
              <a:rPr lang="en-US" dirty="0"/>
              <a:t>In the disjunctive case, either A and Au, or B and Bu, must ==1.</a:t>
            </a:r>
          </a:p>
          <a:p>
            <a:endParaRPr lang="en-US" dirty="0"/>
          </a:p>
          <a:p>
            <a:r>
              <a:rPr lang="en-US" dirty="0"/>
              <a:t>Next we run the CESM to attribute causal responsibility to each node, at different rate settings.</a:t>
            </a:r>
          </a:p>
        </p:txBody>
      </p:sp>
    </p:spTree>
    <p:extLst>
      <p:ext uri="{BB962C8B-B14F-4D97-AF65-F5344CB8AC3E}">
        <p14:creationId xmlns:p14="http://schemas.microsoft.com/office/powerpoint/2010/main" val="1965003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46ADF-6479-0ED7-A35C-701D89A41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Rate settings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690F00-E3BD-12B4-BE44-FABFD78A82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Summary of parameter settings for the 10 slides that follow: </a:t>
            </a:r>
          </a:p>
          <a:p>
            <a:pPr marL="0" indent="0">
              <a:buNone/>
            </a:pPr>
            <a:r>
              <a:rPr lang="en-US" dirty="0"/>
              <a:t>On pattern: A{0,1}, Au{0.1}, B{0,1}, Bu{0,1}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1. 55 91 55 28</a:t>
            </a:r>
          </a:p>
          <a:p>
            <a:pPr marL="0" indent="0">
              <a:buNone/>
            </a:pPr>
            <a:r>
              <a:rPr lang="en-US" dirty="0"/>
              <a:t>2. 91 55 28 55</a:t>
            </a:r>
          </a:p>
          <a:p>
            <a:pPr marL="0" indent="0">
              <a:buNone/>
            </a:pPr>
            <a:r>
              <a:rPr lang="en-US" dirty="0"/>
              <a:t>3. 55 55 55 55</a:t>
            </a:r>
          </a:p>
          <a:p>
            <a:pPr marL="0" indent="0">
              <a:buNone/>
            </a:pPr>
            <a:r>
              <a:rPr lang="en-US" dirty="0"/>
              <a:t>4. 55 55 55 91</a:t>
            </a:r>
          </a:p>
          <a:p>
            <a:pPr marL="0" indent="0">
              <a:buNone/>
            </a:pPr>
            <a:r>
              <a:rPr lang="en-US" dirty="0"/>
              <a:t>5. 55 55 55 19</a:t>
            </a:r>
          </a:p>
          <a:p>
            <a:pPr marL="0" indent="0">
              <a:buNone/>
            </a:pPr>
            <a:r>
              <a:rPr lang="en-US" dirty="0"/>
              <a:t>6. 55 19 55 19</a:t>
            </a:r>
          </a:p>
          <a:p>
            <a:pPr marL="0" indent="0">
              <a:buNone/>
            </a:pPr>
            <a:r>
              <a:rPr lang="en-US" dirty="0"/>
              <a:t>7. 19 19 19 19</a:t>
            </a:r>
          </a:p>
          <a:p>
            <a:pPr marL="0" indent="0">
              <a:buNone/>
            </a:pPr>
            <a:r>
              <a:rPr lang="en-US" dirty="0"/>
              <a:t>8. 19 19 55 55</a:t>
            </a:r>
          </a:p>
          <a:p>
            <a:pPr marL="0" indent="0">
              <a:buNone/>
            </a:pPr>
            <a:r>
              <a:rPr lang="en-US" dirty="0"/>
              <a:t>9. 55 19 19 55</a:t>
            </a:r>
          </a:p>
          <a:p>
            <a:pPr marL="0" indent="0">
              <a:buNone/>
            </a:pPr>
            <a:r>
              <a:rPr lang="en-US" dirty="0"/>
              <a:t>10. 55 55 19 55 </a:t>
            </a:r>
          </a:p>
        </p:txBody>
      </p:sp>
    </p:spTree>
    <p:extLst>
      <p:ext uri="{BB962C8B-B14F-4D97-AF65-F5344CB8AC3E}">
        <p14:creationId xmlns:p14="http://schemas.microsoft.com/office/powerpoint/2010/main" val="1494476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48E26-530A-02BC-E862-2FDBE317F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6C69266-CD5C-1339-CDD4-E38F99A235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444649" y="1800573"/>
            <a:ext cx="6091873" cy="43513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BE67B01-8347-79DF-F082-4B55389E26F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953000" y="1800573"/>
            <a:ext cx="64008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308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48E26-530A-02BC-E862-2FDBE317F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6C69266-CD5C-1339-CDD4-E38F99A235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444649" y="1800573"/>
            <a:ext cx="6091873" cy="43513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BE67B01-8347-79DF-F082-4B55389E26F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953000" y="1800573"/>
            <a:ext cx="64008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6399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48E26-530A-02BC-E862-2FDBE317F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6C69266-CD5C-1339-CDD4-E38F99A235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444649" y="1800573"/>
            <a:ext cx="6091873" cy="43513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BE67B01-8347-79DF-F082-4B55389E26F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953000" y="1800573"/>
            <a:ext cx="64008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2640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48E26-530A-02BC-E862-2FDBE317F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6C69266-CD5C-1339-CDD4-E38F99A235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444649" y="1800573"/>
            <a:ext cx="6091873" cy="43513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BE67B01-8347-79DF-F082-4B55389E26F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953000" y="1800573"/>
            <a:ext cx="64008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1733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48E26-530A-02BC-E862-2FDBE317F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6C69266-CD5C-1339-CDD4-E38F99A235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444649" y="1800573"/>
            <a:ext cx="6091873" cy="43513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BE67B01-8347-79DF-F082-4B55389E26F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953000" y="1800573"/>
            <a:ext cx="64008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7382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48E26-530A-02BC-E862-2FDBE317F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6C69266-CD5C-1339-CDD4-E38F99A235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444649" y="1800573"/>
            <a:ext cx="6091873" cy="43513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BE67B01-8347-79DF-F082-4B55389E26F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953000" y="1800573"/>
            <a:ext cx="64008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8543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4259</TotalTime>
  <Words>222</Words>
  <Application>Microsoft Macintosh PowerPoint</Application>
  <PresentationFormat>Widescreen</PresentationFormat>
  <Paragraphs>39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Aptos</vt:lpstr>
      <vt:lpstr>Aptos Display</vt:lpstr>
      <vt:lpstr>Arial</vt:lpstr>
      <vt:lpstr>Office Theme</vt:lpstr>
      <vt:lpstr>Counterfactual effect size model of an unreliable collider</vt:lpstr>
      <vt:lpstr>Situation</vt:lpstr>
      <vt:lpstr>Rate settings</vt:lpstr>
      <vt:lpstr>1. </vt:lpstr>
      <vt:lpstr>2.</vt:lpstr>
      <vt:lpstr>3.</vt:lpstr>
      <vt:lpstr>4.</vt:lpstr>
      <vt:lpstr>5.</vt:lpstr>
      <vt:lpstr>6.</vt:lpstr>
      <vt:lpstr>7.</vt:lpstr>
      <vt:lpstr>8.</vt:lpstr>
      <vt:lpstr>9.</vt:lpstr>
      <vt:lpstr>10.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Stephanie Droop</dc:creator>
  <cp:lastModifiedBy>Stephanie Droop</cp:lastModifiedBy>
  <cp:revision>3</cp:revision>
  <cp:lastPrinted>2024-04-11T12:46:26Z</cp:lastPrinted>
  <dcterms:created xsi:type="dcterms:W3CDTF">2024-04-09T11:23:42Z</dcterms:created>
  <dcterms:modified xsi:type="dcterms:W3CDTF">2024-04-12T10:23:15Z</dcterms:modified>
</cp:coreProperties>
</file>