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3" r:id="rId3"/>
    <p:sldId id="272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>
      <p:cViewPr varScale="1">
        <p:scale>
          <a:sx n="210" d="100"/>
          <a:sy n="210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AF90-E790-02B1-1E70-2D0F9786E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DBEFE-4F32-970C-2BAE-4828BFDC1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F77E-B0D3-EAB0-D4B8-4EC7816D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A9A1-40B7-284F-CBAA-FD8B1BCB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0B75-5B9D-899A-9C02-C8F35B26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DFAA-9813-FEF4-5210-03456267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D3482-47C7-2008-1CF7-8EBEE868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DCD96-F8AF-0260-72D8-7292C760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9CF0-78B1-1AB2-A1FD-4A952333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7039-3767-41D7-E8EB-EBD848A0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6817B-BC05-654D-B694-A6BE8D2DF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D41F0-EC0C-BE61-D2E5-DDA8BA1D9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5F453-0E57-6724-5025-FABC6AA3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C5A2-C3A4-2935-249C-576823E6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58D9-8734-C3E2-7683-35D6B69D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EF5F-1CA2-714E-A2A8-94AE1E34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A7CB-0CBE-4400-5E66-EDAEA06B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3214-8F70-60C7-D607-8D901474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791D-5738-1820-506D-1BC96C59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B80C-C900-6461-62F7-B0BD8212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4AB6-D7BD-09C5-2D68-DCD32FB1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8BAC-419A-930D-D4C0-BAFA4B23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826A-2598-27FB-95C5-45D65921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F2E0-9C88-5FD3-B8A2-63382724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F0B5D-496D-764C-A62E-A6F76AA8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2221-41EB-7146-E316-441D08B9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184B-54A3-0FE6-9AB0-2F7960BC0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AE489-97B0-0A86-7D30-BD388108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B121-D76A-D120-B281-C30B19DF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5760-6BCC-538A-28EC-B7D24404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9CB52-00B2-B4CB-2E67-8533E86B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5F19-BA41-0F67-7544-ECB03AE9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F86C8-A597-58A0-7F9D-38BADF705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DBA25-B03B-A622-806D-C2A3AD94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7950-E1FE-8A06-B6A5-0933083D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49A3A-F78B-75B9-5FB0-85076CD58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01B77-2FA3-6252-073B-12E090AD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7CE45-4904-B81D-DC0F-CD2D75E4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9997-B3C2-2148-0794-B25FF3A7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7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CE33-C9D5-7933-C129-0D0B31B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FF036-5C90-627E-1564-ACA01898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21FC3-5279-AD6C-F7EE-287BCCD8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3DC6-8134-8713-5E09-BC58E10E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2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4DFBD-76B0-F791-C275-DAEE8A6D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82ED2-55EC-166F-7FE7-90311B88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DBE83-779D-0E83-763C-851502A8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888B-018B-BAE8-E2AD-DE0D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F53A-C89F-987C-34DA-853F5E48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410-E39E-0CCF-F73F-1761E37A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7556F-4C41-F690-E47B-5E48B08E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399E9-38A1-E015-BCB3-E88E1B8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AE5A-E4E4-E71F-86DC-F26B607C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5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BC44-8CA1-7AE5-30D5-B8B2C067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6AF42-EB4B-5E7F-D09C-1A2B90C64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0F885-0BD6-3F7F-60B4-4BB913A7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3B7EC-4F2E-3B12-B1CB-50384DF5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C2928-CAD0-78D1-0350-C8EB1C24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E9E0-DFA0-8950-711D-FDA09DA3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70BE2-9AC0-A680-A23E-D2C4C456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78F3-14BA-4DA8-7A45-8C1A7E55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A2CD-CD9B-C29C-B649-AFA42FC0F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A01E5-90B1-E045-98BC-9F4B1197CD1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0247-52CD-3896-BAC1-E422C115D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CD162-6769-4431-057A-B7D2ACF0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EDF0C-9680-6543-AC96-E838FA27F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30F-422B-957A-33A6-ADAFA334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Disjunctive case: rate settings 1:3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9CBD-FB21-19F9-A347-0C56C322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092" y="1810106"/>
            <a:ext cx="4532903" cy="3237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EDA93-9E74-4F28-C8F4-4B3369E6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6831" y="1792967"/>
            <a:ext cx="4532901" cy="3237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5C96F-F8D3-9086-1DE1-DF9FB767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8569" y="1792967"/>
            <a:ext cx="4532901" cy="32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30F-422B-957A-33A6-ADAFA334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Disjunctive case: rate settings 4:6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9CBD-FB21-19F9-A347-0C56C322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092" y="1810106"/>
            <a:ext cx="4532903" cy="3237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EDA93-9E74-4F28-C8F4-4B3369E6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6831" y="1792967"/>
            <a:ext cx="4532901" cy="3237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5C96F-F8D3-9086-1DE1-DF9FB767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8569" y="1792967"/>
            <a:ext cx="4532901" cy="32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30F-422B-957A-33A6-ADAFA334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case: rate settings 1:3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9CBD-FB21-19F9-A347-0C56C322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092" y="1810106"/>
            <a:ext cx="4532903" cy="3237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EDA93-9E74-4F28-C8F4-4B3369E6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6831" y="1792967"/>
            <a:ext cx="4532901" cy="3237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5C96F-F8D3-9086-1DE1-DF9FB767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8569" y="1792967"/>
            <a:ext cx="4532901" cy="32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30F-422B-957A-33A6-ADAFA334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case: rate settings 4:6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9CBD-FB21-19F9-A347-0C56C322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092" y="1810106"/>
            <a:ext cx="4532903" cy="3237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EDA93-9E74-4F28-C8F4-4B3369E6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6831" y="1792967"/>
            <a:ext cx="4532900" cy="3237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5C96F-F8D3-9086-1DE1-DF9FB767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8569" y="1792967"/>
            <a:ext cx="4532900" cy="32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6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Disjunctive case: rate settings 1:3</vt:lpstr>
      <vt:lpstr>Disjunctive case: rate settings 4:6</vt:lpstr>
      <vt:lpstr>Conjunctive case: rate settings 1:3</vt:lpstr>
      <vt:lpstr>Conjunctive case: rate settings 4:6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Stephanie Droop</dc:creator>
  <cp:lastModifiedBy>Stephanie Droop</cp:lastModifiedBy>
  <cp:revision>2</cp:revision>
  <dcterms:created xsi:type="dcterms:W3CDTF">2024-09-11T16:28:40Z</dcterms:created>
  <dcterms:modified xsi:type="dcterms:W3CDTF">2024-09-12T11:39:13Z</dcterms:modified>
</cp:coreProperties>
</file>