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A{0,1}, Au{0.1}, B{0,1}, Bu{0,1}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1. 55 91 55 28</a:t>
            </a:r>
          </a:p>
          <a:p>
            <a:pPr marL="0" indent="0">
              <a:buNone/>
            </a:pPr>
            <a:r>
              <a:rPr lang="en-US" dirty="0"/>
              <a:t>2. 91 55 28 55</a:t>
            </a:r>
          </a:p>
          <a:p>
            <a:pPr marL="0" indent="0">
              <a:buNone/>
            </a:pPr>
            <a:r>
              <a:rPr lang="en-US" dirty="0"/>
              <a:t>3. 55 55 55 55</a:t>
            </a:r>
          </a:p>
          <a:p>
            <a:pPr marL="0" indent="0">
              <a:buNone/>
            </a:pPr>
            <a:r>
              <a:rPr lang="en-US" dirty="0"/>
              <a:t>4. 55 55 55 91</a:t>
            </a:r>
          </a:p>
          <a:p>
            <a:pPr marL="0" indent="0">
              <a:buNone/>
            </a:pPr>
            <a:r>
              <a:rPr lang="en-US" dirty="0"/>
              <a:t>5. 55 55 55 19</a:t>
            </a:r>
          </a:p>
          <a:p>
            <a:pPr marL="0" indent="0">
              <a:buNone/>
            </a:pPr>
            <a:r>
              <a:rPr lang="en-US" dirty="0"/>
              <a:t>6. 55 19 11 19</a:t>
            </a:r>
          </a:p>
          <a:p>
            <a:pPr marL="0" indent="0">
              <a:buNone/>
            </a:pPr>
            <a:r>
              <a:rPr lang="en-US" dirty="0"/>
              <a:t>7. 19 19 19 19</a:t>
            </a:r>
          </a:p>
          <a:p>
            <a:pPr marL="0" indent="0">
              <a:buNone/>
            </a:pPr>
            <a:r>
              <a:rPr lang="en-US" dirty="0"/>
              <a:t>8. 91 91 91 91</a:t>
            </a:r>
          </a:p>
          <a:p>
            <a:pPr marL="0" indent="0">
              <a:buNone/>
            </a:pPr>
            <a:r>
              <a:rPr lang="en-US" dirty="0"/>
              <a:t>9. 55 55 91 55</a:t>
            </a:r>
          </a:p>
          <a:p>
            <a:pPr marL="0" indent="0">
              <a:buNone/>
            </a:pPr>
            <a:r>
              <a:rPr lang="en-US" dirty="0"/>
              <a:t>10. 55 55 19 55 </a:t>
            </a:r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222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2</cp:revision>
  <dcterms:created xsi:type="dcterms:W3CDTF">2024-04-09T11:23:42Z</dcterms:created>
  <dcterms:modified xsi:type="dcterms:W3CDTF">2024-04-09T14:42:05Z</dcterms:modified>
</cp:coreProperties>
</file>