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3"/>
    <p:restoredTop sz="94641"/>
  </p:normalViewPr>
  <p:slideViewPr>
    <p:cSldViewPr snapToGrid="0">
      <p:cViewPr varScale="1">
        <p:scale>
          <a:sx n="210" d="100"/>
          <a:sy n="210" d="100"/>
        </p:scale>
        <p:origin x="1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B5622-880E-5245-9169-AE204C3B2849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9A2CD-2FC3-7640-9B41-5DDF890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1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9A2CD-2FC3-7640-9B41-5DDF8904ED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3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9A2CD-2FC3-7640-9B41-5DDF8904ED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6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9A2CD-2FC3-7640-9B41-5DDF8904ED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9A2CD-2FC3-7640-9B41-5DDF8904ED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5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E9A2CD-2FC3-7640-9B41-5DDF8904ED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7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296E-217F-419A-5479-E07C9323F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51E4B-92DA-80AE-657A-462F8B293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EBB1-A477-467E-2921-E0AC5DA3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A286-2C67-07D2-CEF5-F7F39339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5028-F17D-3F81-1BB8-19F34783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8CF8-F573-7FA4-3800-1D826BE7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A2036-84E4-2295-D7EB-B828B9AC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ECAA-5DDB-2289-6E0E-4F4E444D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DD94E-AF02-8F39-3858-19527575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4217-D050-F40B-B927-E687CE33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E9C8A-0A2E-76CE-9539-B1ABA48D7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647F8-0C0E-9C47-9C03-0C7FF966C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64CF2-1A2E-C511-40D4-E211BFC4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187B7-C6D9-6A14-AC1A-1480D1BC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CD66-2BFB-5366-B459-CA37ABD3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6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9AC9-31B7-D05E-4450-6F580537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905E-AC82-2718-F2E2-ACD389A2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0E6B-1B97-0661-1AE9-13A840FE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D0BF-439A-E0D3-FAC7-7EBE72A5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B23C-E5C4-0D45-27E9-6CDCBE24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7E1-B262-42EC-0ED0-DB3A0DF9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58866-7CE4-968A-EA40-84835955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6FB7-A806-0FB5-04E9-840CBBAC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722B-1F77-BC65-BF45-8799A59F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2D51-71BF-6459-3DC4-979A3C97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E986-94B3-977C-11F6-82F8372D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1DF2-9095-3113-F456-C8F39888D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282CF-DAF8-C7F6-BC84-01FE66CF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70109-84EC-AF19-0707-280C1E21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92DB0-1E44-7F8B-B5C7-01143BCD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F75B2-97A0-4D94-F319-7A963B87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0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78-A988-C599-3FC7-5EF2ACB7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61786-4D91-1FF2-E935-A69F1D6CC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027E5-3D61-7020-DD38-657DB93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C2AC6-56CF-EB9B-F0B3-75B406281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AD50A-92CE-79B9-759A-5F410AA2A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C55DF-9D01-26DC-4CE2-DF7803C3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54539-476D-0A51-9786-04E94874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EA6C0-39E7-5631-B49F-5DF7F794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F20A-697B-BF33-50BA-443C6D4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E1751-5939-0981-3046-B165DEA5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8FC39-89A2-0C41-84D1-68C52FA3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B4214-9AE2-058E-4F36-880E1530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CA837-79F3-2E77-2EE7-33753B6E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F7906-D383-D078-88CD-77C73F17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5C26-F442-F970-7717-8FFA346D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F3B3-B644-A7D9-DA11-97F9C3E2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5040-3151-7F60-4EA1-A1F15CF8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91A3E-232E-AB45-6DE9-90080DAA2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E3BE-4901-7631-9CE3-D2E3B941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7F802-1599-FC0B-D438-00229152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AD8F9-F258-6B40-EF60-F827FFA6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E7E9-B0DE-0B1B-AF45-63E1E329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00755-797B-6DBE-C201-F7D160F99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BE4D0-8AFC-1EE3-6BD9-FC7B6A91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32635-E539-8D7B-8629-7B621CD0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93A18-A78F-2173-909F-500A6AB9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B22A6-D3BF-29F6-3BBF-C91C8293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BD923-AEAE-C9AE-01B8-193C57A4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AD69F-8241-16A0-6B32-91AE52A4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064B-C1EA-674A-3BEB-7EEB56D2E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AFDB6-1D9D-DD45-84FF-8586F52B641D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E9120-127A-F653-7781-7CC32EABF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478B2-8BE7-7A33-37E1-D1C3E8E7F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2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A881-7A0D-2282-ED7D-2E96AA8E5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Counterfactual effect size model of an unreliable collider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2AB5E-4F5E-D82E-61E7-2EC762E6D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Stephanie Droop and Neil Bramley</a:t>
            </a:r>
          </a:p>
        </p:txBody>
      </p:sp>
    </p:spTree>
    <p:extLst>
      <p:ext uri="{BB962C8B-B14F-4D97-AF65-F5344CB8AC3E}">
        <p14:creationId xmlns:p14="http://schemas.microsoft.com/office/powerpoint/2010/main" val="1356296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0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3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7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DE4C-A4EA-4417-D681-D2FABCF2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864F2-FC00-95AF-A357-DBC9E355F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954060"/>
            <a:ext cx="6342064" cy="25928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2F9780-1F47-951C-9137-68B62A7F2FA4}"/>
              </a:ext>
            </a:extLst>
          </p:cNvPr>
          <p:cNvSpPr txBox="1"/>
          <p:nvPr/>
        </p:nvSpPr>
        <p:spPr>
          <a:xfrm>
            <a:off x="7456715" y="951978"/>
            <a:ext cx="42300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and B are observed.</a:t>
            </a:r>
          </a:p>
          <a:p>
            <a:endParaRPr lang="en-US" dirty="0"/>
          </a:p>
          <a:p>
            <a:r>
              <a:rPr lang="en-US" dirty="0"/>
              <a:t>Each is accompanied by an unobserved noise variable. Only the rates are known.</a:t>
            </a:r>
          </a:p>
          <a:p>
            <a:endParaRPr lang="en-US" dirty="0"/>
          </a:p>
          <a:p>
            <a:r>
              <a:rPr lang="en-US" dirty="0"/>
              <a:t>For A to work, both A and Au must ==1.</a:t>
            </a:r>
          </a:p>
          <a:p>
            <a:r>
              <a:rPr lang="en-US" dirty="0"/>
              <a:t>For B to work, both B and Bu must ==1.</a:t>
            </a:r>
          </a:p>
          <a:p>
            <a:endParaRPr lang="en-US" dirty="0"/>
          </a:p>
          <a:p>
            <a:r>
              <a:rPr lang="en-US" dirty="0"/>
              <a:t>In the conjunctive case, all four nodes must == 1.</a:t>
            </a:r>
          </a:p>
          <a:p>
            <a:endParaRPr lang="en-US" dirty="0"/>
          </a:p>
          <a:p>
            <a:r>
              <a:rPr lang="en-US" dirty="0"/>
              <a:t>In the disjunctive case, either A and Au, or B and Bu, must ==1.</a:t>
            </a:r>
          </a:p>
          <a:p>
            <a:endParaRPr lang="en-US" dirty="0"/>
          </a:p>
          <a:p>
            <a:r>
              <a:rPr lang="en-US" dirty="0"/>
              <a:t>Next we run the CESM to attribute causal responsibility to each node, at different rate settings.</a:t>
            </a:r>
          </a:p>
        </p:txBody>
      </p:sp>
    </p:spTree>
    <p:extLst>
      <p:ext uri="{BB962C8B-B14F-4D97-AF65-F5344CB8AC3E}">
        <p14:creationId xmlns:p14="http://schemas.microsoft.com/office/powerpoint/2010/main" val="196500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6ADF-6479-0ED7-A35C-701D89A4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0F00-E3BD-12B4-BE44-FABFD78A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Summary of parameter settings for the 10 slides that follow: </a:t>
            </a:r>
          </a:p>
          <a:p>
            <a:pPr marL="0" indent="0">
              <a:buNone/>
            </a:pPr>
            <a:r>
              <a:rPr lang="en-US" dirty="0"/>
              <a:t>On pattern: </a:t>
            </a:r>
            <a:r>
              <a:rPr lang="en-US" dirty="0" err="1"/>
              <a:t>pA</a:t>
            </a:r>
            <a:r>
              <a:rPr lang="en-US" dirty="0"/>
              <a:t>=1, </a:t>
            </a:r>
            <a:r>
              <a:rPr lang="en-US" dirty="0" err="1"/>
              <a:t>pAu</a:t>
            </a:r>
            <a:r>
              <a:rPr lang="en-US" dirty="0"/>
              <a:t>=1, </a:t>
            </a:r>
            <a:r>
              <a:rPr lang="en-US" dirty="0" err="1"/>
              <a:t>pB</a:t>
            </a:r>
            <a:r>
              <a:rPr lang="en-US" dirty="0"/>
              <a:t>=1, </a:t>
            </a:r>
            <a:r>
              <a:rPr lang="en-US" dirty="0" err="1"/>
              <a:t>pBu</a:t>
            </a:r>
            <a:r>
              <a:rPr lang="en-US" dirty="0"/>
              <a:t>=1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1. 5 1 5 8</a:t>
            </a:r>
          </a:p>
          <a:p>
            <a:pPr marL="0" indent="0">
              <a:buNone/>
            </a:pPr>
            <a:r>
              <a:rPr lang="en-US" dirty="0"/>
              <a:t>2. 1 5 8 5</a:t>
            </a:r>
          </a:p>
          <a:p>
            <a:pPr marL="0" indent="0">
              <a:buNone/>
            </a:pPr>
            <a:r>
              <a:rPr lang="en-US" dirty="0"/>
              <a:t>3. 5 5 5 5</a:t>
            </a:r>
          </a:p>
          <a:p>
            <a:pPr marL="0" indent="0">
              <a:buNone/>
            </a:pPr>
            <a:r>
              <a:rPr lang="en-US" dirty="0"/>
              <a:t>4. 5 5 5 1</a:t>
            </a:r>
          </a:p>
          <a:p>
            <a:pPr marL="0" indent="0">
              <a:buNone/>
            </a:pPr>
            <a:r>
              <a:rPr lang="en-US" dirty="0"/>
              <a:t>5. 5 5 5 9</a:t>
            </a:r>
          </a:p>
          <a:p>
            <a:pPr marL="0" indent="0">
              <a:buNone/>
            </a:pPr>
            <a:r>
              <a:rPr lang="en-US" dirty="0"/>
              <a:t>6. 5 9 5 9</a:t>
            </a:r>
          </a:p>
          <a:p>
            <a:pPr marL="0" indent="0">
              <a:buNone/>
            </a:pPr>
            <a:r>
              <a:rPr lang="en-US" dirty="0"/>
              <a:t>7. 9 9 9 9</a:t>
            </a:r>
          </a:p>
          <a:p>
            <a:pPr marL="0" indent="0">
              <a:buNone/>
            </a:pPr>
            <a:r>
              <a:rPr lang="en-US" dirty="0"/>
              <a:t>8. 9 9 5 5</a:t>
            </a:r>
          </a:p>
          <a:p>
            <a:pPr marL="0" indent="0">
              <a:buNone/>
            </a:pPr>
            <a:r>
              <a:rPr lang="en-US" dirty="0"/>
              <a:t>9. 5 9 9 5</a:t>
            </a:r>
          </a:p>
          <a:p>
            <a:pPr marL="0" indent="0">
              <a:buNone/>
            </a:pPr>
            <a:r>
              <a:rPr lang="en-US" dirty="0"/>
              <a:t>10. </a:t>
            </a:r>
            <a:r>
              <a:rPr lang="en-US"/>
              <a:t>5 5 9 5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7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0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3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6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7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73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69266-CD5C-1339-CDD4-E38F99A23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44649" y="1800573"/>
            <a:ext cx="60918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67B01-8347-79DF-F082-4B55389E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953000" y="180057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54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5061</TotalTime>
  <Words>226</Words>
  <Application>Microsoft Macintosh PowerPoint</Application>
  <PresentationFormat>Widescreen</PresentationFormat>
  <Paragraphs>44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Counterfactual effect size model of an unreliable collider</vt:lpstr>
      <vt:lpstr>Situation</vt:lpstr>
      <vt:lpstr>Rate settings</vt:lpstr>
      <vt:lpstr>1. </vt:lpstr>
      <vt:lpstr>2.</vt:lpstr>
      <vt:lpstr>3.</vt:lpstr>
      <vt:lpstr>4.</vt:lpstr>
      <vt:lpstr>5.</vt:lpstr>
      <vt:lpstr>6.</vt:lpstr>
      <vt:lpstr>7.</vt:lpstr>
      <vt:lpstr>8.</vt:lpstr>
      <vt:lpstr>9.</vt:lpstr>
      <vt:lpstr>10.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Droop</dc:creator>
  <cp:lastModifiedBy>Stephanie Droop</cp:lastModifiedBy>
  <cp:revision>6</cp:revision>
  <cp:lastPrinted>2024-04-11T12:46:26Z</cp:lastPrinted>
  <dcterms:created xsi:type="dcterms:W3CDTF">2024-04-09T11:23:42Z</dcterms:created>
  <dcterms:modified xsi:type="dcterms:W3CDTF">2024-04-23T15:59:07Z</dcterms:modified>
</cp:coreProperties>
</file>