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4" r:id="rId5"/>
    <p:sldId id="265" r:id="rId6"/>
    <p:sldId id="266" r:id="rId7"/>
    <p:sldId id="269" r:id="rId8"/>
    <p:sldId id="268" r:id="rId9"/>
    <p:sldId id="270" r:id="rId10"/>
    <p:sldId id="271" r:id="rId11"/>
    <p:sldId id="267" r:id="rId12"/>
    <p:sldId id="260" r:id="rId13"/>
    <p:sldId id="261" r:id="rId14"/>
    <p:sldId id="263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3E65EC5-E798-4498-BB78-88ECDC9FF86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B9821A8-C2B6-40C0-B8FB-5922D3FEFDD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352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5EC5-E798-4498-BB78-88ECDC9FF86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21A8-C2B6-40C0-B8FB-5922D3FE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06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5EC5-E798-4498-BB78-88ECDC9FF86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21A8-C2B6-40C0-B8FB-5922D3FEFDD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298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5EC5-E798-4498-BB78-88ECDC9FF86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21A8-C2B6-40C0-B8FB-5922D3FEFDD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996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5EC5-E798-4498-BB78-88ECDC9FF86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21A8-C2B6-40C0-B8FB-5922D3FE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08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5EC5-E798-4498-BB78-88ECDC9FF86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21A8-C2B6-40C0-B8FB-5922D3FEFDD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237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5EC5-E798-4498-BB78-88ECDC9FF86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21A8-C2B6-40C0-B8FB-5922D3FEFDD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302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5EC5-E798-4498-BB78-88ECDC9FF86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21A8-C2B6-40C0-B8FB-5922D3FEFDD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124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5EC5-E798-4498-BB78-88ECDC9FF86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21A8-C2B6-40C0-B8FB-5922D3FEFDD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66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5EC5-E798-4498-BB78-88ECDC9FF86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21A8-C2B6-40C0-B8FB-5922D3FE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5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5EC5-E798-4498-BB78-88ECDC9FF86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21A8-C2B6-40C0-B8FB-5922D3FEFDD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263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5EC5-E798-4498-BB78-88ECDC9FF86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21A8-C2B6-40C0-B8FB-5922D3FE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8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5EC5-E798-4498-BB78-88ECDC9FF86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21A8-C2B6-40C0-B8FB-5922D3FEFDD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54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5EC5-E798-4498-BB78-88ECDC9FF86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21A8-C2B6-40C0-B8FB-5922D3FEFDD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70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5EC5-E798-4498-BB78-88ECDC9FF86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21A8-C2B6-40C0-B8FB-5922D3FE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35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5EC5-E798-4498-BB78-88ECDC9FF86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21A8-C2B6-40C0-B8FB-5922D3FEFDD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999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5EC5-E798-4498-BB78-88ECDC9FF86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21A8-C2B6-40C0-B8FB-5922D3FE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38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3E65EC5-E798-4498-BB78-88ECDC9FF86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B9821A8-C2B6-40C0-B8FB-5922D3FE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AD91-A8FE-C684-FFDE-0A811EE5A8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Partie II : l’administration des routeurs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81325-F6C5-C111-D51D-6587651B79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Chapitre 1 : L’essentiel sur les routeurs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106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ED5C52-6C1E-FE63-DEEC-14A0ABCF260A}"/>
              </a:ext>
            </a:extLst>
          </p:cNvPr>
          <p:cNvSpPr/>
          <p:nvPr/>
        </p:nvSpPr>
        <p:spPr>
          <a:xfrm>
            <a:off x="3027837" y="1065304"/>
            <a:ext cx="6737955" cy="4686272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7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Quelle différence entre modem et routeur">
            <a:extLst>
              <a:ext uri="{FF2B5EF4-FFF2-40B4-BE49-F238E27FC236}">
                <a16:creationId xmlns:a16="http://schemas.microsoft.com/office/drawing/2014/main" id="{7AB538A3-5F42-6F16-34DD-CEFAA171D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064" y="2557463"/>
            <a:ext cx="4969871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Qu'est-ce qu'un routeur de réseau ?">
            <a:extLst>
              <a:ext uri="{FF2B5EF4-FFF2-40B4-BE49-F238E27FC236}">
                <a16:creationId xmlns:a16="http://schemas.microsoft.com/office/drawing/2014/main" id="{D33316A7-9E42-84B5-D0D4-C811BD8B5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095375"/>
            <a:ext cx="1019175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79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EAE4-FD2E-D72C-A26C-C15FCC28E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Les modems sont ils des routeurs?</a:t>
            </a:r>
            <a:endParaRPr lang="en-US" dirty="0"/>
          </a:p>
        </p:txBody>
      </p:sp>
      <p:pic>
        <p:nvPicPr>
          <p:cNvPr id="2050" name="Picture 2" descr="Quelle différence entre modem et routeur">
            <a:extLst>
              <a:ext uri="{FF2B5EF4-FFF2-40B4-BE49-F238E27FC236}">
                <a16:creationId xmlns:a16="http://schemas.microsoft.com/office/drawing/2014/main" id="{7AB538A3-5F42-6F16-34DD-CEFAA171DC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064" y="2557463"/>
            <a:ext cx="4969871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034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F47DB-E482-5F60-FBCE-19B04E270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chemeClr val="accent5"/>
                </a:solidFill>
              </a:rPr>
              <a:t>Performances des routeurs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9D00A-99E2-5A09-1BA4-51676BD9E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Débit</a:t>
            </a:r>
          </a:p>
          <a:p>
            <a:r>
              <a:rPr lang="de-CH" dirty="0"/>
              <a:t>Couverture et portée</a:t>
            </a:r>
          </a:p>
          <a:p>
            <a:r>
              <a:rPr lang="de-CH" dirty="0"/>
              <a:t>Mode de connexion</a:t>
            </a:r>
          </a:p>
          <a:p>
            <a:endParaRPr lang="de-CH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95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7239F-D0C7-5490-3D35-996FB07D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Autre caractéristique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040C7-BC1D-D366-6031-824565AC4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Fonctionnalité</a:t>
            </a:r>
          </a:p>
          <a:p>
            <a:r>
              <a:rPr lang="de-CH" dirty="0"/>
              <a:t>Design et Esthétique</a:t>
            </a:r>
          </a:p>
          <a:p>
            <a:r>
              <a:rPr lang="de-CH" dirty="0"/>
              <a:t>Sécurité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397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2ADC3-56B4-EE6D-B9ED-9BC69FB0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Terminologies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6BCBE-089B-DCD3-50CD-A92B28F79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Backhole</a:t>
            </a:r>
          </a:p>
          <a:p>
            <a:r>
              <a:rPr lang="de-CH" dirty="0"/>
              <a:t>Monobande, bibande, tribande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9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05B02-05E6-D8CC-1AC9-09A6CBA4D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chemeClr val="accent5"/>
                </a:solidFill>
              </a:rPr>
              <a:t>Introduction sur les routeurs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CBB29-6878-1764-23B1-5CBB777AD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Quoi? </a:t>
            </a:r>
          </a:p>
          <a:p>
            <a:r>
              <a:rPr lang="de-CH" dirty="0"/>
              <a:t>Types des routeurs ?</a:t>
            </a:r>
          </a:p>
          <a:p>
            <a:r>
              <a:rPr lang="de-CH" dirty="0"/>
              <a:t>Comment choisir un routeur?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312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CD472-2777-CACF-024A-BEF32269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chemeClr val="accent5"/>
                </a:solidFill>
              </a:rPr>
              <a:t>Types de routeurs</a:t>
            </a:r>
            <a:endParaRPr lang="en-US" dirty="0">
              <a:solidFill>
                <a:schemeClr val="accent5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A14EB9-324E-DE1B-06DE-F106AA4690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410" y="2557463"/>
            <a:ext cx="7287179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812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AEEC-2C34-30AE-8A29-CF3ECA31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Les différents types de routeurs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39559-0227-FFBE-39D7-54E43143D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Routeur physique ou routeur virtuel</a:t>
            </a:r>
          </a:p>
          <a:p>
            <a:r>
              <a:rPr lang="de-CH" dirty="0"/>
              <a:t>Routeurs filiaire ou routeur sans-fil</a:t>
            </a:r>
          </a:p>
          <a:p>
            <a:r>
              <a:rPr lang="de-CH" dirty="0"/>
              <a:t>Routeur central ou routeur de périphérie</a:t>
            </a:r>
          </a:p>
          <a:p>
            <a:r>
              <a:rPr lang="de-CH" dirty="0"/>
              <a:t>Routeur interne et routeur externe</a:t>
            </a:r>
          </a:p>
          <a:p>
            <a:r>
              <a:rPr lang="de-CH" dirty="0"/>
              <a:t>Routeur VPN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752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AE098-4790-040E-143D-8DEAF6E10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Les routeurs VPN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D9582-3391-102C-0A7F-233B9AC4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Fournir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connectivité</a:t>
            </a:r>
            <a:r>
              <a:rPr lang="en-US" dirty="0"/>
              <a:t> </a:t>
            </a:r>
            <a:r>
              <a:rPr lang="en-US" dirty="0" err="1"/>
              <a:t>illimitée</a:t>
            </a:r>
            <a:endParaRPr lang="en-US" dirty="0"/>
          </a:p>
          <a:p>
            <a:r>
              <a:rPr lang="fr-FR" dirty="0"/>
              <a:t>Fournir une meilleure adaptabilité de la plateforme</a:t>
            </a:r>
          </a:p>
          <a:p>
            <a:r>
              <a:rPr lang="en-US" dirty="0" err="1"/>
              <a:t>Déblocage</a:t>
            </a:r>
            <a:r>
              <a:rPr lang="en-US" dirty="0"/>
              <a:t> </a:t>
            </a:r>
            <a:r>
              <a:rPr lang="en-US" dirty="0" err="1"/>
              <a:t>d'application</a:t>
            </a:r>
            <a:r>
              <a:rPr lang="en-US" dirty="0"/>
              <a:t> et </a:t>
            </a:r>
            <a:r>
              <a:rPr lang="en-US" dirty="0" err="1"/>
              <a:t>contenu</a:t>
            </a:r>
            <a:endParaRPr lang="en-US" dirty="0"/>
          </a:p>
          <a:p>
            <a:r>
              <a:rPr lang="en-US" dirty="0" err="1"/>
              <a:t>Connexion</a:t>
            </a:r>
            <a:r>
              <a:rPr lang="en-US" dirty="0"/>
              <a:t> unique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642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E7C8-8F27-E8F1-E6D2-239DB6FDBA2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982663"/>
            <a:ext cx="9601200" cy="1303337"/>
          </a:xfrm>
        </p:spPr>
        <p:txBody>
          <a:bodyPr/>
          <a:lstStyle/>
          <a:p>
            <a:r>
              <a:rPr lang="de-CH" dirty="0">
                <a:solidFill>
                  <a:schemeClr val="accent5"/>
                </a:solidFill>
              </a:rPr>
              <a:t>Routeurs et Systèmes autonomes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63BDCBF-C42C-C9DD-6B2D-45CAE9BC06A1}"/>
              </a:ext>
            </a:extLst>
          </p:cNvPr>
          <p:cNvSpPr/>
          <p:nvPr/>
        </p:nvSpPr>
        <p:spPr>
          <a:xfrm>
            <a:off x="1420836" y="2570351"/>
            <a:ext cx="3643533" cy="2479951"/>
          </a:xfrm>
          <a:prstGeom prst="roundRect">
            <a:avLst/>
          </a:pr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19D3A1-7DAB-4E87-8FBF-84E5B4010DC3}"/>
              </a:ext>
            </a:extLst>
          </p:cNvPr>
          <p:cNvSpPr/>
          <p:nvPr/>
        </p:nvSpPr>
        <p:spPr>
          <a:xfrm>
            <a:off x="5767754" y="2124222"/>
            <a:ext cx="5384409" cy="3480714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5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759CD1-D661-ECD8-5B90-974E7C78D87D}"/>
              </a:ext>
            </a:extLst>
          </p:cNvPr>
          <p:cNvSpPr/>
          <p:nvPr/>
        </p:nvSpPr>
        <p:spPr>
          <a:xfrm>
            <a:off x="2311322" y="970671"/>
            <a:ext cx="6850966" cy="4916658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87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E7C8-8F27-E8F1-E6D2-239DB6FDBA2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5400" y="965458"/>
            <a:ext cx="9601200" cy="1303337"/>
          </a:xfrm>
        </p:spPr>
        <p:txBody>
          <a:bodyPr>
            <a:normAutofit fontScale="90000"/>
          </a:bodyPr>
          <a:lstStyle/>
          <a:p>
            <a:r>
              <a:rPr lang="de-CH" dirty="0"/>
              <a:t>Routeurs et Systèmes autonomes </a:t>
            </a:r>
            <a:br>
              <a:rPr lang="de-CH" dirty="0"/>
            </a:br>
            <a:r>
              <a:rPr lang="de-CH" dirty="0">
                <a:solidFill>
                  <a:schemeClr val="accent5"/>
                </a:solidFill>
              </a:rPr>
              <a:t>ABR, BR, ASBR</a:t>
            </a:r>
            <a:br>
              <a:rPr lang="de-CH" dirty="0"/>
            </a:b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63BDCBF-C42C-C9DD-6B2D-45CAE9BC06A1}"/>
              </a:ext>
            </a:extLst>
          </p:cNvPr>
          <p:cNvSpPr/>
          <p:nvPr/>
        </p:nvSpPr>
        <p:spPr>
          <a:xfrm>
            <a:off x="1295401" y="2700996"/>
            <a:ext cx="3600156" cy="2504049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A99586-BEB4-286C-22AF-291040DC253D}"/>
              </a:ext>
            </a:extLst>
          </p:cNvPr>
          <p:cNvSpPr/>
          <p:nvPr/>
        </p:nvSpPr>
        <p:spPr>
          <a:xfrm>
            <a:off x="5441853" y="2363752"/>
            <a:ext cx="5345723" cy="3318936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76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AAAC8AF-626E-3C24-9A44-871D9FC4C33A}"/>
              </a:ext>
            </a:extLst>
          </p:cNvPr>
          <p:cNvSpPr/>
          <p:nvPr/>
        </p:nvSpPr>
        <p:spPr>
          <a:xfrm>
            <a:off x="2487168" y="1093587"/>
            <a:ext cx="7217664" cy="4670826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03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239</TotalTime>
  <Words>125</Words>
  <Application>Microsoft Office PowerPoint</Application>
  <PresentationFormat>Widescreen</PresentationFormat>
  <Paragraphs>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Garamond</vt:lpstr>
      <vt:lpstr>Organic</vt:lpstr>
      <vt:lpstr>Partie II : l’administration des routeurs</vt:lpstr>
      <vt:lpstr>Introduction sur les routeurs</vt:lpstr>
      <vt:lpstr>Types de routeurs</vt:lpstr>
      <vt:lpstr>Les différents types de routeurs</vt:lpstr>
      <vt:lpstr>Les routeurs VPN</vt:lpstr>
      <vt:lpstr>Routeurs et Systèmes autonomes</vt:lpstr>
      <vt:lpstr>PowerPoint Presentation</vt:lpstr>
      <vt:lpstr>Routeurs et Systèmes autonomes  ABR, BR, ASBR </vt:lpstr>
      <vt:lpstr>PowerPoint Presentation</vt:lpstr>
      <vt:lpstr>PowerPoint Presentation</vt:lpstr>
      <vt:lpstr>PowerPoint Presentation</vt:lpstr>
      <vt:lpstr>Les modems sont ils des routeurs?</vt:lpstr>
      <vt:lpstr>Performances des routeurs</vt:lpstr>
      <vt:lpstr>Autre caractéristique</vt:lpstr>
      <vt:lpstr>Terminologies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Fanomezana Andriamalala</dc:creator>
  <cp:lastModifiedBy>Fanomezana Andriamalala</cp:lastModifiedBy>
  <cp:revision>4</cp:revision>
  <dcterms:created xsi:type="dcterms:W3CDTF">2024-07-10T07:07:21Z</dcterms:created>
  <dcterms:modified xsi:type="dcterms:W3CDTF">2024-10-25T09:45:46Z</dcterms:modified>
</cp:coreProperties>
</file>