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56" r:id="rId3"/>
    <p:sldId id="258" r:id="rId4"/>
    <p:sldId id="257" r:id="rId5"/>
    <p:sldId id="259" r:id="rId6"/>
    <p:sldId id="265" r:id="rId7"/>
    <p:sldId id="264" r:id="rId8"/>
    <p:sldId id="260" r:id="rId9"/>
    <p:sldId id="262" r:id="rId10"/>
    <p:sldId id="266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603DF-DDD8-4FD6-8BC2-DD8CD20162A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DE2F-F9C2-4841-B3DC-CC7082A1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Route par défaut : quand il n’y a pas de route connu, défini par l’administrateur, interface désigné ou next hop désigné</a:t>
            </a:r>
          </a:p>
          <a:p>
            <a:r>
              <a:rPr lang="de-CH" dirty="0"/>
              <a:t>Tables de routages : Qui?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DE2F-F9C2-4841-B3DC-CC7082A10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Détermination de l’envoi du paquet reseau</a:t>
            </a:r>
          </a:p>
          <a:p>
            <a:r>
              <a:rPr lang="de-CH" dirty="0"/>
              <a:t>Carte : table de routage</a:t>
            </a:r>
          </a:p>
          <a:p>
            <a:r>
              <a:rPr lang="de-CH" dirty="0"/>
              <a:t>Sans le routage il n’y a pas d’échanges de paquets -`faconne le monde d’aujourd^hui Intenet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DE2F-F9C2-4841-B3DC-CC7082A10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Statique : route défini par admin, changement seulement par l’admin, A-B nécessite route statique de B à A, pour les petits réseaux, difficile à maintenir</a:t>
            </a:r>
          </a:p>
          <a:p>
            <a:r>
              <a:rPr lang="de-CH" dirty="0"/>
              <a:t>Dynamique : algorithme pour déterminer le meilleur, Admin : protocole,  même protocole dynamique, plusieurs protocoles sur un même routeur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DE2F-F9C2-4841-B3DC-CC7082A10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Cas : différents chemins possibles – algorithme de routage</a:t>
            </a:r>
          </a:p>
          <a:p>
            <a:r>
              <a:rPr lang="de-CH" dirty="0"/>
              <a:t>MTU : Ethernet 1500b</a:t>
            </a:r>
          </a:p>
          <a:p>
            <a:r>
              <a:rPr lang="de-CH" dirty="0"/>
              <a:t>Mesure de la rapidité de la connexion internet - Unité de bande passante</a:t>
            </a:r>
          </a:p>
          <a:p>
            <a:r>
              <a:rPr lang="de-CH" dirty="0"/>
              <a:t>Latence : temps que met un packet pour traverser un lien</a:t>
            </a:r>
          </a:p>
          <a:p>
            <a:r>
              <a:rPr lang="de-CH" dirty="0"/>
              <a:t>AD : le plus petit – quel protocole utiliser s’il y en a plusieur – trustworhy route </a:t>
            </a:r>
          </a:p>
          <a:p>
            <a:r>
              <a:rPr lang="de-CH" dirty="0"/>
              <a:t>Direct 0 statique 1 EBGP 20 EIGRP interne 90 OSPF 110 IS-IS 115 EIGRP Externe 170 IBGP 200 Inconnu 255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DE2F-F9C2-4841-B3DC-CC7082A10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Job : réseau up et active – temps maximal even 24/7 </a:t>
            </a:r>
          </a:p>
          <a:p>
            <a:r>
              <a:rPr lang="de-CH" dirty="0"/>
              <a:t>Single point of failure – Lien redundant – Technique de Haute disponibilité, protocole HSRP et VRRP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7DE2F-F9C2-4841-B3DC-CC7082A10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3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5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8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8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1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5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8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D1A76-09BC-4074-9FB2-38BD263BA59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9E4D6-59A0-48FE-B5E5-ECE8DC0B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 coeur des organes : Coeur et vaisseaux">
            <a:extLst>
              <a:ext uri="{FF2B5EF4-FFF2-40B4-BE49-F238E27FC236}">
                <a16:creationId xmlns:a16="http://schemas.microsoft.com/office/drawing/2014/main" id="{88D35390-EBD6-E17B-4BC7-B50F6010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" y="913726"/>
            <a:ext cx="3383280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 nerf vague : sentinelle du bien-être">
            <a:extLst>
              <a:ext uri="{FF2B5EF4-FFF2-40B4-BE49-F238E27FC236}">
                <a16:creationId xmlns:a16="http://schemas.microsoft.com/office/drawing/2014/main" id="{9BFA3AFA-C568-4438-3DD1-A7AE448F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67" y="2015578"/>
            <a:ext cx="4240266" cy="2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 783 500+ Circulation Routière Photos, taleaux et images libre de droits -  iStock | Route, Voiture, Autoroute">
            <a:extLst>
              <a:ext uri="{FF2B5EF4-FFF2-40B4-BE49-F238E27FC236}">
                <a16:creationId xmlns:a16="http://schemas.microsoft.com/office/drawing/2014/main" id="{E94929E5-8B1E-3B1E-1C68-FB97CFB3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82" y="3682150"/>
            <a:ext cx="3393186" cy="22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EE53-77BC-32ED-2333-F46400EE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 différents métriques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3FF2-B24A-12B1-B2AB-6AA0DE9E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Nombre de saut</a:t>
            </a:r>
          </a:p>
          <a:p>
            <a:r>
              <a:rPr lang="de-CH" dirty="0"/>
              <a:t>MTU (Maximum transformation Unit)</a:t>
            </a:r>
          </a:p>
          <a:p>
            <a:r>
              <a:rPr lang="de-CH" dirty="0"/>
              <a:t>Bande passante </a:t>
            </a:r>
          </a:p>
          <a:p>
            <a:r>
              <a:rPr lang="de-CH" dirty="0"/>
              <a:t>Latence</a:t>
            </a:r>
          </a:p>
          <a:p>
            <a:r>
              <a:rPr lang="de-CH" dirty="0"/>
              <a:t>Distance administrative (AD)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C2F-72E0-C291-D749-05C7AC2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 redistribution des routes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BC1F35-271F-6E54-2926-037C4F5A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19" y="2542032"/>
            <a:ext cx="6391657" cy="34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2B4E-1FA4-A439-FD37-019E22FF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Autre concept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BE1F-E2EF-4CCA-7B4F-B272A32E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Aggrégation de route</a:t>
            </a:r>
          </a:p>
          <a:p>
            <a:r>
              <a:rPr lang="de-CH" dirty="0"/>
              <a:t>Haute disponibilité</a:t>
            </a:r>
          </a:p>
          <a:p>
            <a:r>
              <a:rPr lang="de-CH"/>
              <a:t>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7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A75-CB8C-6ED2-599F-78F460B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F0B5A-4BF1-8405-DCAF-826F2B2F1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Redistibution des routes et Haute disponibilité au niveau des SPOF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B17C-E465-BE84-F223-F39D23949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Administration des routeurs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6DB5B-257B-6020-8202-63E2C8262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Chapitre 3 : Concepts de routage avancés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2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D826-0484-0AA4-998F-8955D600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Pourquoi utiliser le routage dynamique?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E6894-831D-0494-FE10-F0033ADD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51" y="2513836"/>
            <a:ext cx="4441297" cy="3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BC3F-5965-0782-8547-89CFEC6A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OSPF, RIP ou EIGRP ou IS-IS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BF2B7-9CBA-3636-E12D-86D851ED4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140" y="2557463"/>
            <a:ext cx="5833720" cy="3317875"/>
          </a:xfrm>
        </p:spPr>
      </p:pic>
    </p:spTree>
    <p:extLst>
      <p:ext uri="{BB962C8B-B14F-4D97-AF65-F5344CB8AC3E}">
        <p14:creationId xmlns:p14="http://schemas.microsoft.com/office/powerpoint/2010/main" val="179344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FAF4-CD5E-1526-D58D-0B24803D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Objectif du cours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666A-8ACA-CEA6-A510-D120B4A6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 but du routage</a:t>
            </a:r>
          </a:p>
          <a:p>
            <a:r>
              <a:rPr lang="de-CH" dirty="0"/>
              <a:t>Concept de routage basique et avancé</a:t>
            </a:r>
            <a:endParaRPr lang="en-US" dirty="0"/>
          </a:p>
        </p:txBody>
      </p:sp>
      <p:pic>
        <p:nvPicPr>
          <p:cNvPr id="3074" name="Picture 2" descr="Networklab">
            <a:extLst>
              <a:ext uri="{FF2B5EF4-FFF2-40B4-BE49-F238E27FC236}">
                <a16:creationId xmlns:a16="http://schemas.microsoft.com/office/drawing/2014/main" id="{8BD8BC57-26F0-B08E-6A70-2BC5BF25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84" y="3820097"/>
            <a:ext cx="6623304" cy="18973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outeur Cisco">
            <a:extLst>
              <a:ext uri="{FF2B5EF4-FFF2-40B4-BE49-F238E27FC236}">
                <a16:creationId xmlns:a16="http://schemas.microsoft.com/office/drawing/2014/main" id="{CFBD0189-4B73-2A7A-4D58-B0619592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8" y="918712"/>
            <a:ext cx="4772341" cy="13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 routage entre réseaux IP - Accueil">
            <a:extLst>
              <a:ext uri="{FF2B5EF4-FFF2-40B4-BE49-F238E27FC236}">
                <a16:creationId xmlns:a16="http://schemas.microsoft.com/office/drawing/2014/main" id="{4149E423-4A61-6445-ACCC-938ADAF5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92" y="4506919"/>
            <a:ext cx="4953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outing loop example | Download Scientific Diagram">
            <a:extLst>
              <a:ext uri="{FF2B5EF4-FFF2-40B4-BE49-F238E27FC236}">
                <a16:creationId xmlns:a16="http://schemas.microsoft.com/office/drawing/2014/main" id="{2DD3D867-940E-0324-67C7-1C2F8607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13" y="2554294"/>
            <a:ext cx="4819650" cy="32670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7D913FC-F800-1009-7F5D-14174C59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92" y="1447627"/>
            <a:ext cx="4953000" cy="22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D3D1-BB2A-43DF-8254-EEFFCFD7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Terminologies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6FC6-EC92-242B-1956-C3AA9F4E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Route par défaut</a:t>
            </a:r>
          </a:p>
          <a:p>
            <a:r>
              <a:rPr lang="de-CH" dirty="0"/>
              <a:t>Table de routages</a:t>
            </a:r>
          </a:p>
          <a:p>
            <a:r>
              <a:rPr lang="de-CH" dirty="0"/>
              <a:t>Interface de loopback</a:t>
            </a:r>
          </a:p>
          <a:p>
            <a:r>
              <a:rPr lang="de-CH" dirty="0"/>
              <a:t>Boucle de routage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2250-B386-93A5-34D8-4F9C3F7D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Pourquoi utilises-t-on le routage?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B334-EC31-7FB5-BF2E-76538BF5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Connexion de différent réseaux</a:t>
            </a:r>
          </a:p>
          <a:p>
            <a:r>
              <a:rPr lang="de-CH" dirty="0"/>
              <a:t>Echanges depaquets et trafic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056D-A8A1-A725-6EC6-7C8BB62A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Différent types de routages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9A54-8D23-3738-61FF-11B508B80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Routage statique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9853B-A329-028C-D8B6-219E39006A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Routage dynamique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317</TotalTime>
  <Words>330</Words>
  <Application>Microsoft Office PowerPoint</Application>
  <PresentationFormat>Widescreen</PresentationFormat>
  <Paragraphs>51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PowerPoint Presentation</vt:lpstr>
      <vt:lpstr>Administration des routeurs</vt:lpstr>
      <vt:lpstr>Pourquoi utiliser le routage dynamique?</vt:lpstr>
      <vt:lpstr>OSPF, RIP ou EIGRP ou IS-IS</vt:lpstr>
      <vt:lpstr>Objectif du cours</vt:lpstr>
      <vt:lpstr>PowerPoint Presentation</vt:lpstr>
      <vt:lpstr>Terminologies</vt:lpstr>
      <vt:lpstr>Pourquoi utilises-t-on le routage?</vt:lpstr>
      <vt:lpstr>Différent types de routages</vt:lpstr>
      <vt:lpstr>Les différents métriques</vt:lpstr>
      <vt:lpstr>La redistribution des routes</vt:lpstr>
      <vt:lpstr>Autre concept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Fanomezana Andriamalala</dc:creator>
  <cp:lastModifiedBy>Fanomezana Andriamalala</cp:lastModifiedBy>
  <cp:revision>7</cp:revision>
  <dcterms:created xsi:type="dcterms:W3CDTF">2024-07-24T09:14:38Z</dcterms:created>
  <dcterms:modified xsi:type="dcterms:W3CDTF">2024-08-07T09:14:03Z</dcterms:modified>
</cp:coreProperties>
</file>