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handoutMasterIdLst>
    <p:handoutMasterId r:id="rId49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59" r:id="rId11"/>
    <p:sldId id="360" r:id="rId12"/>
    <p:sldId id="324" r:id="rId13"/>
    <p:sldId id="325" r:id="rId14"/>
    <p:sldId id="361" r:id="rId15"/>
    <p:sldId id="356" r:id="rId16"/>
    <p:sldId id="326" r:id="rId17"/>
    <p:sldId id="327" r:id="rId18"/>
    <p:sldId id="328" r:id="rId19"/>
    <p:sldId id="329" r:id="rId20"/>
    <p:sldId id="330" r:id="rId21"/>
    <p:sldId id="331" r:id="rId22"/>
    <p:sldId id="357" r:id="rId23"/>
    <p:sldId id="332" r:id="rId24"/>
    <p:sldId id="333" r:id="rId25"/>
    <p:sldId id="334" r:id="rId26"/>
    <p:sldId id="335" r:id="rId27"/>
    <p:sldId id="345" r:id="rId28"/>
    <p:sldId id="358" r:id="rId29"/>
    <p:sldId id="336" r:id="rId30"/>
    <p:sldId id="337" r:id="rId31"/>
    <p:sldId id="338" r:id="rId32"/>
    <p:sldId id="339" r:id="rId33"/>
    <p:sldId id="340" r:id="rId34"/>
    <p:sldId id="341" r:id="rId35"/>
    <p:sldId id="362" r:id="rId36"/>
    <p:sldId id="343" r:id="rId37"/>
    <p:sldId id="344" r:id="rId38"/>
    <p:sldId id="346" r:id="rId39"/>
    <p:sldId id="347" r:id="rId40"/>
    <p:sldId id="348" r:id="rId41"/>
    <p:sldId id="349" r:id="rId42"/>
    <p:sldId id="351" r:id="rId43"/>
    <p:sldId id="352" r:id="rId44"/>
    <p:sldId id="353" r:id="rId45"/>
    <p:sldId id="354" r:id="rId46"/>
    <p:sldId id="35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50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10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3AFB-E21B-4323-A599-F4EEEAEA1E1C}" type="datetimeFigureOut">
              <a:rPr lang="fr-FR" smtClean="0"/>
              <a:pPr/>
              <a:t>10/08/2017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77F26-E881-4B31-99B8-67E7AE217B7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05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10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8F49-B6F9-4553-B0CB-74AE865F24A5}" type="datetimeFigureOut">
              <a:rPr lang="fr-FR" smtClean="0"/>
              <a:pPr/>
              <a:t>10/08/2017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16DB-1EA3-49A4-BE5F-03981ADF39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3546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73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07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9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8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2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7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9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38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84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0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79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620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308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678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45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45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491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422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81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12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454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98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87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95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515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92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92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124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4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44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087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19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69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366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78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37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2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8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8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16DB-1EA3-49A4-BE5F-03981ADF391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0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66E6AF-12CF-4FA4-BA95-50815B0951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Freeform 1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53871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2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8479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5017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7426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5726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84425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6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9389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0272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2724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5551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575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2537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024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5531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4306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1233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2187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8844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5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66240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0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84569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1071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1614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893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37479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65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7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9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4"/>
            <a:endCxn id="65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reeform 90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7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Freeform 97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0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7210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65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7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9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4"/>
            <a:endCxn id="65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reeform 90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7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Freeform 97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0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87041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65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7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9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4"/>
            <a:endCxn id="65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reeform 90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7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Freeform 97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0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3835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7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9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4"/>
            <a:endCxn id="65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reeform 90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7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Freeform 97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0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0567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69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2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4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6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7" name="Freeform 96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9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7784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69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2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4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6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7" name="Freeform 96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9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1547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69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2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4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6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7" name="Freeform 96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9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3747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2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4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reeform 89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6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7" name="Freeform 96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9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8831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0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1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3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7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5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6" name="Freeform 95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8845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377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0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71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3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7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5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6" name="Freeform 95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20473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7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4"/>
            <a:endCxn id="6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reeform 84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reeform 85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reeform 86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reeform 87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reeform 8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5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6" name="Freeform 95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8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5810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7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4"/>
            <a:endCxn id="60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reeform 78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reeform 81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3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8828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7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4"/>
            <a:endCxn id="60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reeform 78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reeform 81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3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404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7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4"/>
            <a:endCxn id="60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reeform 78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reeform 81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3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9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207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7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4"/>
            <a:endCxn id="60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reeform 78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reeform 81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3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6562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117"/>
          <p:cNvSpPr/>
          <p:nvPr/>
        </p:nvSpPr>
        <p:spPr>
          <a:xfrm>
            <a:off x="1494380" y="917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118"/>
          <p:cNvSpPr txBox="1"/>
          <p:nvPr/>
        </p:nvSpPr>
        <p:spPr>
          <a:xfrm>
            <a:off x="1523409" y="9175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120"/>
          <p:cNvSpPr/>
          <p:nvPr/>
        </p:nvSpPr>
        <p:spPr>
          <a:xfrm>
            <a:off x="2483277" y="1685336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121"/>
          <p:cNvSpPr txBox="1"/>
          <p:nvPr/>
        </p:nvSpPr>
        <p:spPr>
          <a:xfrm>
            <a:off x="2512306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lipse 123"/>
          <p:cNvSpPr/>
          <p:nvPr/>
        </p:nvSpPr>
        <p:spPr>
          <a:xfrm>
            <a:off x="1494380" y="2518748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124"/>
          <p:cNvSpPr txBox="1"/>
          <p:nvPr/>
        </p:nvSpPr>
        <p:spPr>
          <a:xfrm>
            <a:off x="1523409" y="251874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Ellipse 126"/>
          <p:cNvSpPr/>
          <p:nvPr/>
        </p:nvSpPr>
        <p:spPr>
          <a:xfrm>
            <a:off x="3653626" y="8908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127"/>
          <p:cNvSpPr txBox="1"/>
          <p:nvPr/>
        </p:nvSpPr>
        <p:spPr>
          <a:xfrm>
            <a:off x="3682655" y="89089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Ellipse 129"/>
          <p:cNvSpPr/>
          <p:nvPr/>
        </p:nvSpPr>
        <p:spPr>
          <a:xfrm>
            <a:off x="3682655" y="2541390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130"/>
          <p:cNvSpPr txBox="1"/>
          <p:nvPr/>
        </p:nvSpPr>
        <p:spPr>
          <a:xfrm>
            <a:off x="3740712" y="255590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132"/>
          <p:cNvSpPr/>
          <p:nvPr/>
        </p:nvSpPr>
        <p:spPr>
          <a:xfrm>
            <a:off x="4817920" y="1672003"/>
            <a:ext cx="396000" cy="39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7" name="ZoneTexte 133"/>
          <p:cNvSpPr txBox="1"/>
          <p:nvPr/>
        </p:nvSpPr>
        <p:spPr>
          <a:xfrm>
            <a:off x="4846949" y="167200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4"/>
            <a:endCxn id="60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reeform 78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reeform 81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reeform 82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reeform 83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3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46436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24557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0387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98302" y="1685336"/>
            <a:ext cx="3960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27331" y="168533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9092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6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ce réservé de la date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version 2.0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286644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Chemin de valeur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optimale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14282" y="214290"/>
            <a:ext cx="164307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RECHERCHE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OPERATIONNELLE</a:t>
            </a:r>
            <a:endParaRPr lang="fr-F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itre 5"/>
          <p:cNvSpPr txBox="1">
            <a:spLocks/>
          </p:cNvSpPr>
          <p:nvPr/>
        </p:nvSpPr>
        <p:spPr>
          <a:xfrm>
            <a:off x="2239498" y="201285"/>
            <a:ext cx="4572000" cy="485775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Algorithme de DJIKSTRA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142844" y="714356"/>
            <a:ext cx="885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8302" y="1685336"/>
            <a:ext cx="464458" cy="396000"/>
            <a:chOff x="1944913" y="1378857"/>
            <a:chExt cx="464458" cy="396000"/>
          </a:xfrm>
        </p:grpSpPr>
        <p:sp>
          <p:nvSpPr>
            <p:cNvPr id="113" name="Ellipse 11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1494380" y="917556"/>
            <a:ext cx="464458" cy="396000"/>
            <a:chOff x="1944913" y="1378857"/>
            <a:chExt cx="464458" cy="396000"/>
          </a:xfrm>
        </p:grpSpPr>
        <p:sp>
          <p:nvSpPr>
            <p:cNvPr id="118" name="Ellipse 117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483277" y="1685336"/>
            <a:ext cx="464458" cy="396000"/>
            <a:chOff x="1944913" y="1378857"/>
            <a:chExt cx="464458" cy="396000"/>
          </a:xfrm>
        </p:grpSpPr>
        <p:sp>
          <p:nvSpPr>
            <p:cNvPr id="121" name="Ellipse 120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494380" y="2518748"/>
            <a:ext cx="464458" cy="396000"/>
            <a:chOff x="1944913" y="1378857"/>
            <a:chExt cx="464458" cy="396000"/>
          </a:xfrm>
        </p:grpSpPr>
        <p:sp>
          <p:nvSpPr>
            <p:cNvPr id="124" name="Ellipse 123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3653626" y="890889"/>
            <a:ext cx="464458" cy="396000"/>
            <a:chOff x="1944913" y="1378857"/>
            <a:chExt cx="464458" cy="396000"/>
          </a:xfrm>
        </p:grpSpPr>
        <p:sp>
          <p:nvSpPr>
            <p:cNvPr id="127" name="Ellipse 126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3682655" y="2541390"/>
            <a:ext cx="493486" cy="396000"/>
            <a:chOff x="2518247" y="1690914"/>
            <a:chExt cx="493486" cy="396000"/>
          </a:xfrm>
        </p:grpSpPr>
        <p:sp>
          <p:nvSpPr>
            <p:cNvPr id="130" name="Ellipse 129"/>
            <p:cNvSpPr/>
            <p:nvPr/>
          </p:nvSpPr>
          <p:spPr>
            <a:xfrm>
              <a:off x="2518247" y="1690914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576304" y="1705429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4817920" y="1672003"/>
            <a:ext cx="464458" cy="396000"/>
            <a:chOff x="1944913" y="1378857"/>
            <a:chExt cx="464458" cy="396000"/>
          </a:xfrm>
        </p:grpSpPr>
        <p:sp>
          <p:nvSpPr>
            <p:cNvPr id="133" name="Ellipse 132"/>
            <p:cNvSpPr/>
            <p:nvPr/>
          </p:nvSpPr>
          <p:spPr>
            <a:xfrm>
              <a:off x="1944913" y="1378857"/>
              <a:ext cx="396000" cy="39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973942" y="1378858"/>
              <a:ext cx="435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0" name="ZoneTexte 219"/>
          <p:cNvSpPr txBox="1"/>
          <p:nvPr/>
        </p:nvSpPr>
        <p:spPr>
          <a:xfrm>
            <a:off x="1052991" y="153494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3862770" y="173304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421398" y="2020185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2123875" y="1163421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787317" y="117370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2577367" y="70788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4519" y="1870003"/>
            <a:ext cx="1692000" cy="13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8" idx="4"/>
            <a:endCxn id="124" idx="0"/>
          </p:cNvCxnSpPr>
          <p:nvPr/>
        </p:nvCxnSpPr>
        <p:spPr>
          <a:xfrm>
            <a:off x="1692380" y="1313556"/>
            <a:ext cx="0" cy="1205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77132" y="1260222"/>
            <a:ext cx="635174" cy="46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9277" y="1979105"/>
            <a:ext cx="861435" cy="658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815148" y="2033513"/>
            <a:ext cx="709684" cy="518615"/>
          </a:xfrm>
          <a:custGeom>
            <a:avLst/>
            <a:gdLst>
              <a:gd name="connsiteX0" fmla="*/ 0 w 709684"/>
              <a:gd name="connsiteY0" fmla="*/ 518615 h 518615"/>
              <a:gd name="connsiteX1" fmla="*/ 245660 w 709684"/>
              <a:gd name="connsiteY1" fmla="*/ 286603 h 518615"/>
              <a:gd name="connsiteX2" fmla="*/ 709684 w 709684"/>
              <a:gd name="connsiteY2" fmla="*/ 0 h 518615"/>
              <a:gd name="connsiteX3" fmla="*/ 709684 w 709684"/>
              <a:gd name="connsiteY3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84" h="518615">
                <a:moveTo>
                  <a:pt x="0" y="518615"/>
                </a:moveTo>
                <a:cubicBezTo>
                  <a:pt x="63689" y="445827"/>
                  <a:pt x="127379" y="373039"/>
                  <a:pt x="245660" y="286603"/>
                </a:cubicBezTo>
                <a:cubicBezTo>
                  <a:pt x="363941" y="200167"/>
                  <a:pt x="709684" y="0"/>
                  <a:pt x="709684" y="0"/>
                </a:cubicBezTo>
                <a:lnTo>
                  <a:pt x="70968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4039733" y="1173704"/>
            <a:ext cx="873457" cy="518615"/>
          </a:xfrm>
          <a:custGeom>
            <a:avLst/>
            <a:gdLst>
              <a:gd name="connsiteX0" fmla="*/ 0 w 873457"/>
              <a:gd name="connsiteY0" fmla="*/ 0 h 518615"/>
              <a:gd name="connsiteX1" fmla="*/ 504968 w 873457"/>
              <a:gd name="connsiteY1" fmla="*/ 218364 h 518615"/>
              <a:gd name="connsiteX2" fmla="*/ 873457 w 873457"/>
              <a:gd name="connsiteY2" fmla="*/ 518615 h 518615"/>
              <a:gd name="connsiteX3" fmla="*/ 873457 w 87345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518615">
                <a:moveTo>
                  <a:pt x="0" y="0"/>
                </a:moveTo>
                <a:cubicBezTo>
                  <a:pt x="179696" y="65964"/>
                  <a:pt x="359392" y="131928"/>
                  <a:pt x="504968" y="218364"/>
                </a:cubicBezTo>
                <a:cubicBezTo>
                  <a:pt x="650544" y="304800"/>
                  <a:pt x="873457" y="518615"/>
                  <a:pt x="873457" y="518615"/>
                </a:cubicBezTo>
                <a:lnTo>
                  <a:pt x="873457" y="51861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4053381" y="2088104"/>
            <a:ext cx="900752" cy="586854"/>
          </a:xfrm>
          <a:custGeom>
            <a:avLst/>
            <a:gdLst>
              <a:gd name="connsiteX0" fmla="*/ 0 w 900752"/>
              <a:gd name="connsiteY0" fmla="*/ 586854 h 586854"/>
              <a:gd name="connsiteX1" fmla="*/ 518615 w 900752"/>
              <a:gd name="connsiteY1" fmla="*/ 354842 h 586854"/>
              <a:gd name="connsiteX2" fmla="*/ 900752 w 900752"/>
              <a:gd name="connsiteY2" fmla="*/ 0 h 586854"/>
              <a:gd name="connsiteX3" fmla="*/ 900752 w 90075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752" h="586854">
                <a:moveTo>
                  <a:pt x="0" y="586854"/>
                </a:moveTo>
                <a:cubicBezTo>
                  <a:pt x="184245" y="519752"/>
                  <a:pt x="368490" y="452651"/>
                  <a:pt x="518615" y="354842"/>
                </a:cubicBezTo>
                <a:cubicBezTo>
                  <a:pt x="668740" y="257033"/>
                  <a:pt x="900752" y="0"/>
                  <a:pt x="900752" y="0"/>
                </a:cubicBezTo>
                <a:lnTo>
                  <a:pt x="90075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736975" y="1201000"/>
            <a:ext cx="777923" cy="532262"/>
          </a:xfrm>
          <a:custGeom>
            <a:avLst/>
            <a:gdLst>
              <a:gd name="connsiteX0" fmla="*/ 0 w 777923"/>
              <a:gd name="connsiteY0" fmla="*/ 532262 h 532262"/>
              <a:gd name="connsiteX1" fmla="*/ 327547 w 777923"/>
              <a:gd name="connsiteY1" fmla="*/ 232012 h 532262"/>
              <a:gd name="connsiteX2" fmla="*/ 777923 w 777923"/>
              <a:gd name="connsiteY2" fmla="*/ 0 h 532262"/>
              <a:gd name="connsiteX3" fmla="*/ 777923 w 777923"/>
              <a:gd name="connsiteY3" fmla="*/ 0 h 5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532262">
                <a:moveTo>
                  <a:pt x="0" y="532262"/>
                </a:moveTo>
                <a:cubicBezTo>
                  <a:pt x="98946" y="426492"/>
                  <a:pt x="197893" y="320722"/>
                  <a:pt x="327547" y="232012"/>
                </a:cubicBezTo>
                <a:cubicBezTo>
                  <a:pt x="457201" y="143302"/>
                  <a:pt x="777923" y="0"/>
                  <a:pt x="777923" y="0"/>
                </a:cubicBezTo>
                <a:lnTo>
                  <a:pt x="7779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 24"/>
          <p:cNvSpPr/>
          <p:nvPr/>
        </p:nvSpPr>
        <p:spPr>
          <a:xfrm>
            <a:off x="3862313" y="1296534"/>
            <a:ext cx="0" cy="1241946"/>
          </a:xfrm>
          <a:custGeom>
            <a:avLst/>
            <a:gdLst>
              <a:gd name="connsiteX0" fmla="*/ 0 w 0"/>
              <a:gd name="connsiteY0" fmla="*/ 0 h 1241946"/>
              <a:gd name="connsiteX1" fmla="*/ 0 w 0"/>
              <a:gd name="connsiteY1" fmla="*/ 1241946 h 1241946"/>
              <a:gd name="connsiteX2" fmla="*/ 0 w 0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41946">
                <a:moveTo>
                  <a:pt x="0" y="0"/>
                </a:moveTo>
                <a:lnTo>
                  <a:pt x="0" y="1241946"/>
                </a:lnTo>
                <a:lnTo>
                  <a:pt x="0" y="124194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1883387" y="1269238"/>
            <a:ext cx="1897039" cy="1378424"/>
          </a:xfrm>
          <a:custGeom>
            <a:avLst/>
            <a:gdLst>
              <a:gd name="connsiteX0" fmla="*/ 0 w 1897039"/>
              <a:gd name="connsiteY0" fmla="*/ 1378424 h 1378424"/>
              <a:gd name="connsiteX1" fmla="*/ 887105 w 1897039"/>
              <a:gd name="connsiteY1" fmla="*/ 1050878 h 1378424"/>
              <a:gd name="connsiteX2" fmla="*/ 1528549 w 1897039"/>
              <a:gd name="connsiteY2" fmla="*/ 600502 h 1378424"/>
              <a:gd name="connsiteX3" fmla="*/ 1897039 w 1897039"/>
              <a:gd name="connsiteY3" fmla="*/ 0 h 1378424"/>
              <a:gd name="connsiteX4" fmla="*/ 1897039 w 1897039"/>
              <a:gd name="connsiteY4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1378424">
                <a:moveTo>
                  <a:pt x="0" y="1378424"/>
                </a:moveTo>
                <a:cubicBezTo>
                  <a:pt x="316173" y="1279478"/>
                  <a:pt x="632347" y="1180532"/>
                  <a:pt x="887105" y="1050878"/>
                </a:cubicBezTo>
                <a:cubicBezTo>
                  <a:pt x="1141863" y="921224"/>
                  <a:pt x="1360227" y="775648"/>
                  <a:pt x="1528549" y="600502"/>
                </a:cubicBezTo>
                <a:cubicBezTo>
                  <a:pt x="1696871" y="425356"/>
                  <a:pt x="1897039" y="0"/>
                  <a:pt x="1897039" y="0"/>
                </a:cubicBezTo>
                <a:lnTo>
                  <a:pt x="1897039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2852378" y="1187352"/>
            <a:ext cx="832514" cy="532263"/>
          </a:xfrm>
          <a:custGeom>
            <a:avLst/>
            <a:gdLst>
              <a:gd name="connsiteX0" fmla="*/ 0 w 832514"/>
              <a:gd name="connsiteY0" fmla="*/ 532263 h 532263"/>
              <a:gd name="connsiteX1" fmla="*/ 341194 w 832514"/>
              <a:gd name="connsiteY1" fmla="*/ 191069 h 532263"/>
              <a:gd name="connsiteX2" fmla="*/ 832514 w 832514"/>
              <a:gd name="connsiteY2" fmla="*/ 0 h 532263"/>
              <a:gd name="connsiteX3" fmla="*/ 832514 w 832514"/>
              <a:gd name="connsiteY3" fmla="*/ 0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514" h="532263">
                <a:moveTo>
                  <a:pt x="0" y="532263"/>
                </a:moveTo>
                <a:cubicBezTo>
                  <a:pt x="101221" y="406021"/>
                  <a:pt x="202442" y="279779"/>
                  <a:pt x="341194" y="191069"/>
                </a:cubicBezTo>
                <a:cubicBezTo>
                  <a:pt x="479946" y="102359"/>
                  <a:pt x="832514" y="0"/>
                  <a:pt x="832514" y="0"/>
                </a:cubicBezTo>
                <a:lnTo>
                  <a:pt x="83251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1883387" y="2770492"/>
            <a:ext cx="1801505" cy="68305"/>
          </a:xfrm>
          <a:custGeom>
            <a:avLst/>
            <a:gdLst>
              <a:gd name="connsiteX0" fmla="*/ 0 w 1801505"/>
              <a:gd name="connsiteY0" fmla="*/ 0 h 68305"/>
              <a:gd name="connsiteX1" fmla="*/ 791570 w 1801505"/>
              <a:gd name="connsiteY1" fmla="*/ 68239 h 68305"/>
              <a:gd name="connsiteX2" fmla="*/ 1801505 w 1801505"/>
              <a:gd name="connsiteY2" fmla="*/ 13648 h 68305"/>
              <a:gd name="connsiteX3" fmla="*/ 1801505 w 1801505"/>
              <a:gd name="connsiteY3" fmla="*/ 13648 h 6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505" h="68305">
                <a:moveTo>
                  <a:pt x="0" y="0"/>
                </a:moveTo>
                <a:cubicBezTo>
                  <a:pt x="245659" y="32982"/>
                  <a:pt x="491319" y="65964"/>
                  <a:pt x="791570" y="68239"/>
                </a:cubicBezTo>
                <a:cubicBezTo>
                  <a:pt x="1091821" y="70514"/>
                  <a:pt x="1801505" y="13648"/>
                  <a:pt x="1801505" y="13648"/>
                </a:cubicBezTo>
                <a:lnTo>
                  <a:pt x="1801505" y="1364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289"/>
          <p:cNvSpPr txBox="1"/>
          <p:nvPr/>
        </p:nvSpPr>
        <p:spPr>
          <a:xfrm>
            <a:off x="2725142" y="251372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287"/>
          <p:cNvSpPr txBox="1"/>
          <p:nvPr/>
        </p:nvSpPr>
        <p:spPr>
          <a:xfrm>
            <a:off x="4352476" y="21237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ZoneTexte 287"/>
          <p:cNvSpPr txBox="1"/>
          <p:nvPr/>
        </p:nvSpPr>
        <p:spPr>
          <a:xfrm>
            <a:off x="3259032" y="147993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ZoneTexte 287"/>
          <p:cNvSpPr txBox="1"/>
          <p:nvPr/>
        </p:nvSpPr>
        <p:spPr>
          <a:xfrm>
            <a:off x="2932623" y="1080064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ZoneTexte 287"/>
          <p:cNvSpPr txBox="1"/>
          <p:nvPr/>
        </p:nvSpPr>
        <p:spPr>
          <a:xfrm>
            <a:off x="1934413" y="191283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2" name="ZoneTexte 287"/>
          <p:cNvSpPr txBox="1"/>
          <p:nvPr/>
        </p:nvSpPr>
        <p:spPr>
          <a:xfrm>
            <a:off x="4465668" y="10528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Freeform 29"/>
          <p:cNvSpPr/>
          <p:nvPr/>
        </p:nvSpPr>
        <p:spPr>
          <a:xfrm>
            <a:off x="1883387" y="1009612"/>
            <a:ext cx="1774209" cy="68558"/>
          </a:xfrm>
          <a:custGeom>
            <a:avLst/>
            <a:gdLst>
              <a:gd name="connsiteX0" fmla="*/ 0 w 1774209"/>
              <a:gd name="connsiteY0" fmla="*/ 68558 h 68558"/>
              <a:gd name="connsiteX1" fmla="*/ 805218 w 1774209"/>
              <a:gd name="connsiteY1" fmla="*/ 319 h 68558"/>
              <a:gd name="connsiteX2" fmla="*/ 1774209 w 1774209"/>
              <a:gd name="connsiteY2" fmla="*/ 41262 h 68558"/>
              <a:gd name="connsiteX3" fmla="*/ 1774209 w 1774209"/>
              <a:gd name="connsiteY3" fmla="*/ 41262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68558">
                <a:moveTo>
                  <a:pt x="0" y="68558"/>
                </a:moveTo>
                <a:cubicBezTo>
                  <a:pt x="254758" y="36713"/>
                  <a:pt x="509517" y="4868"/>
                  <a:pt x="805218" y="319"/>
                </a:cubicBezTo>
                <a:cubicBezTo>
                  <a:pt x="1100919" y="-4230"/>
                  <a:pt x="1774209" y="41262"/>
                  <a:pt x="1774209" y="41262"/>
                </a:cubicBezTo>
                <a:lnTo>
                  <a:pt x="1774209" y="4126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82234"/>
              </p:ext>
            </p:extLst>
          </p:nvPr>
        </p:nvGraphicFramePr>
        <p:xfrm>
          <a:off x="1217677" y="3280407"/>
          <a:ext cx="6095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ZoneTexte 287"/>
          <p:cNvSpPr txBox="1"/>
          <p:nvPr/>
        </p:nvSpPr>
        <p:spPr>
          <a:xfrm>
            <a:off x="3320894" y="205259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ZoneTexte 287"/>
          <p:cNvSpPr txBox="1"/>
          <p:nvPr/>
        </p:nvSpPr>
        <p:spPr>
          <a:xfrm>
            <a:off x="955779" y="2091396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696036" y="2047164"/>
            <a:ext cx="791570" cy="641445"/>
          </a:xfrm>
          <a:custGeom>
            <a:avLst/>
            <a:gdLst>
              <a:gd name="connsiteX0" fmla="*/ 0 w 791570"/>
              <a:gd name="connsiteY0" fmla="*/ 0 h 641445"/>
              <a:gd name="connsiteX1" fmla="*/ 409433 w 791570"/>
              <a:gd name="connsiteY1" fmla="*/ 436729 h 641445"/>
              <a:gd name="connsiteX2" fmla="*/ 791570 w 791570"/>
              <a:gd name="connsiteY2" fmla="*/ 641445 h 641445"/>
              <a:gd name="connsiteX3" fmla="*/ 791570 w 791570"/>
              <a:gd name="connsiteY3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641445">
                <a:moveTo>
                  <a:pt x="0" y="0"/>
                </a:moveTo>
                <a:cubicBezTo>
                  <a:pt x="138752" y="164911"/>
                  <a:pt x="277505" y="329822"/>
                  <a:pt x="409433" y="436729"/>
                </a:cubicBezTo>
                <a:cubicBezTo>
                  <a:pt x="541361" y="543637"/>
                  <a:pt x="791570" y="641445"/>
                  <a:pt x="791570" y="641445"/>
                </a:cubicBezTo>
                <a:lnTo>
                  <a:pt x="791570" y="64144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2697</Words>
  <Application>Microsoft Office PowerPoint</Application>
  <PresentationFormat>On-screen Show (4:3)</PresentationFormat>
  <Paragraphs>2467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Georgia</vt:lpstr>
      <vt:lpstr>Times New Roman</vt:lpstr>
      <vt:lpstr>Wingdings</vt:lpstr>
      <vt:lpstr>Wingdings 2</vt:lpstr>
      <vt:lpstr>Civil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vstar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gftrddjhvj</dc:title>
  <dc:creator>OS</dc:creator>
  <cp:lastModifiedBy>fujitsu</cp:lastModifiedBy>
  <cp:revision>374</cp:revision>
  <dcterms:created xsi:type="dcterms:W3CDTF">2012-05-21T09:14:58Z</dcterms:created>
  <dcterms:modified xsi:type="dcterms:W3CDTF">2017-08-10T15:14:13Z</dcterms:modified>
</cp:coreProperties>
</file>