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1" r:id="rId5"/>
    <p:sldId id="267" r:id="rId6"/>
    <p:sldId id="262" r:id="rId7"/>
    <p:sldId id="263" r:id="rId8"/>
    <p:sldId id="268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BEAD0-EFDE-070C-B745-4943D1B7A610}" v="47" dt="2023-02-06T15:25:18.624"/>
    <p1510:client id="{1A95492D-669C-1159-0691-A563F84BC61F}" v="53" dt="2023-02-05T01:10:36.614"/>
    <p1510:client id="{C2315B92-3CC5-D4DD-3A0B-8B56520B000E}" v="43" dt="2023-02-06T20:21:45.024"/>
    <p1510:client id="{D9A7C001-E1EE-984C-3F08-DF5AEE31CBC0}" v="47" dt="2023-02-06T20:32:05.091"/>
    <p1510:client id="{E31EC7F8-2AF8-41D3-A7AF-1828E6D99960}" v="530" dt="2023-02-05T02:01:38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4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uzles en figuras de plástico">
            <a:extLst>
              <a:ext uri="{FF2B5EF4-FFF2-40B4-BE49-F238E27FC236}">
                <a16:creationId xmlns:a16="http://schemas.microsoft.com/office/drawing/2014/main" id="{AB829BF5-CB36-0950-4129-6E1AEA93E1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625" r="-2" b="16741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813" y="2790043"/>
            <a:ext cx="8032848" cy="1764256"/>
          </a:xfrm>
        </p:spPr>
        <p:txBody>
          <a:bodyPr anchor="b">
            <a:normAutofit/>
          </a:bodyPr>
          <a:lstStyle/>
          <a:p>
            <a:r>
              <a:rPr lang="es-ES" sz="4000"/>
              <a:t>Presentación del proyecto final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7141" y="5028202"/>
            <a:ext cx="7732059" cy="2243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Integrantes: </a:t>
            </a:r>
            <a:br>
              <a:rPr lang="es-ES">
                <a:solidFill>
                  <a:srgbClr val="FFFFFF"/>
                </a:solidFill>
              </a:rPr>
            </a:br>
            <a:r>
              <a:rPr lang="es-ES" err="1">
                <a:solidFill>
                  <a:srgbClr val="FFFFFF"/>
                </a:solidFill>
              </a:rPr>
              <a:t>Stephano</a:t>
            </a:r>
            <a:r>
              <a:rPr lang="es-ES">
                <a:solidFill>
                  <a:srgbClr val="FFFFFF"/>
                </a:solidFill>
              </a:rPr>
              <a:t> </a:t>
            </a:r>
            <a:r>
              <a:rPr lang="es-ES" err="1">
                <a:solidFill>
                  <a:srgbClr val="FFFFFF"/>
                </a:solidFill>
              </a:rPr>
              <a:t>Santin</a:t>
            </a:r>
            <a:r>
              <a:rPr lang="es-ES">
                <a:solidFill>
                  <a:srgbClr val="FFFFFF"/>
                </a:solidFill>
              </a:rPr>
              <a:t> 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Mateo Herrera 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Juan Francisco 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Michael Coronado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8818-A1D5-CC1B-CCE1-67E8B6E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s-EC" i="0">
                <a:ea typeface="+mj-lt"/>
                <a:cs typeface="+mj-lt"/>
              </a:rPr>
              <a:t>9.- Diseño</a:t>
            </a:r>
            <a:r>
              <a:rPr lang="en-US" i="0">
                <a:ea typeface="+mj-lt"/>
                <a:cs typeface="+mj-lt"/>
              </a:rPr>
              <a:t> (CU)</a:t>
            </a:r>
            <a:endParaRPr lang="en-US"/>
          </a:p>
          <a:p>
            <a:endParaRPr lang="en-US"/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A09194E-28C0-DD1B-30F0-97C7C579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21" t="22151" r="25091" b="23226"/>
          <a:stretch/>
        </p:blipFill>
        <p:spPr>
          <a:xfrm>
            <a:off x="601894" y="2344269"/>
            <a:ext cx="4046626" cy="2445444"/>
          </a:xfr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6CD87572-5FE2-B7AC-02C2-5C095D3AE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9" t="10290" r="9292" b="10818"/>
          <a:stretch/>
        </p:blipFill>
        <p:spPr>
          <a:xfrm>
            <a:off x="4871122" y="1803095"/>
            <a:ext cx="6863059" cy="3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AACC87-D7C2-427C-9600-75167AB8E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30236">
            <a:off x="-128490" y="-645610"/>
            <a:ext cx="12341965" cy="2353377"/>
          </a:xfrm>
          <a:custGeom>
            <a:avLst/>
            <a:gdLst>
              <a:gd name="connsiteX0" fmla="*/ 220422 w 12341965"/>
              <a:gd name="connsiteY0" fmla="*/ 0 h 2894079"/>
              <a:gd name="connsiteX1" fmla="*/ 12341965 w 12341965"/>
              <a:gd name="connsiteY1" fmla="*/ 1308844 h 2894079"/>
              <a:gd name="connsiteX2" fmla="*/ 12263497 w 12341965"/>
              <a:gd name="connsiteY2" fmla="*/ 2035552 h 2894079"/>
              <a:gd name="connsiteX3" fmla="*/ 11965860 w 12341965"/>
              <a:gd name="connsiteY3" fmla="*/ 1985279 h 2894079"/>
              <a:gd name="connsiteX4" fmla="*/ 11724758 w 12341965"/>
              <a:gd name="connsiteY4" fmla="*/ 1975746 h 2894079"/>
              <a:gd name="connsiteX5" fmla="*/ 11689778 w 12341965"/>
              <a:gd name="connsiteY5" fmla="*/ 1966871 h 2894079"/>
              <a:gd name="connsiteX6" fmla="*/ 11689778 w 12341965"/>
              <a:gd name="connsiteY6" fmla="*/ 2894079 h 2894079"/>
              <a:gd name="connsiteX7" fmla="*/ 7533154 w 12341965"/>
              <a:gd name="connsiteY7" fmla="*/ 2894079 h 2894079"/>
              <a:gd name="connsiteX8" fmla="*/ 7533154 w 12341965"/>
              <a:gd name="connsiteY8" fmla="*/ 2207393 h 2894079"/>
              <a:gd name="connsiteX9" fmla="*/ 7520438 w 12341965"/>
              <a:gd name="connsiteY9" fmla="*/ 2221621 h 2894079"/>
              <a:gd name="connsiteX10" fmla="*/ 7506231 w 12341965"/>
              <a:gd name="connsiteY10" fmla="*/ 2233137 h 2894079"/>
              <a:gd name="connsiteX11" fmla="*/ 7396556 w 12341965"/>
              <a:gd name="connsiteY11" fmla="*/ 2265493 h 2894079"/>
              <a:gd name="connsiteX12" fmla="*/ 7246167 w 12341965"/>
              <a:gd name="connsiteY12" fmla="*/ 2287725 h 2894079"/>
              <a:gd name="connsiteX13" fmla="*/ 7238841 w 12341965"/>
              <a:gd name="connsiteY13" fmla="*/ 2297086 h 2894079"/>
              <a:gd name="connsiteX14" fmla="*/ 7195429 w 12341965"/>
              <a:gd name="connsiteY14" fmla="*/ 2314078 h 2894079"/>
              <a:gd name="connsiteX15" fmla="*/ 7175833 w 12341965"/>
              <a:gd name="connsiteY15" fmla="*/ 2323047 h 2894079"/>
              <a:gd name="connsiteX16" fmla="*/ 6909853 w 12341965"/>
              <a:gd name="connsiteY16" fmla="*/ 2323220 h 2894079"/>
              <a:gd name="connsiteX17" fmla="*/ 6804732 w 12341965"/>
              <a:gd name="connsiteY17" fmla="*/ 2320509 h 2894079"/>
              <a:gd name="connsiteX18" fmla="*/ 6701005 w 12341965"/>
              <a:gd name="connsiteY18" fmla="*/ 2320573 h 2894079"/>
              <a:gd name="connsiteX19" fmla="*/ 6663627 w 12341965"/>
              <a:gd name="connsiteY19" fmla="*/ 2321931 h 2894079"/>
              <a:gd name="connsiteX20" fmla="*/ 6563598 w 12341965"/>
              <a:gd name="connsiteY20" fmla="*/ 2313634 h 2894079"/>
              <a:gd name="connsiteX21" fmla="*/ 6525203 w 12341965"/>
              <a:gd name="connsiteY21" fmla="*/ 2312470 h 2894079"/>
              <a:gd name="connsiteX22" fmla="*/ 6517061 w 12341965"/>
              <a:gd name="connsiteY22" fmla="*/ 2312846 h 2894079"/>
              <a:gd name="connsiteX23" fmla="*/ 6478721 w 12341965"/>
              <a:gd name="connsiteY23" fmla="*/ 2318342 h 2894079"/>
              <a:gd name="connsiteX24" fmla="*/ 6373502 w 12341965"/>
              <a:gd name="connsiteY24" fmla="*/ 2296294 h 2894079"/>
              <a:gd name="connsiteX25" fmla="*/ 6250573 w 12341965"/>
              <a:gd name="connsiteY25" fmla="*/ 2310299 h 2894079"/>
              <a:gd name="connsiteX26" fmla="*/ 6103688 w 12341965"/>
              <a:gd name="connsiteY26" fmla="*/ 2319965 h 2894079"/>
              <a:gd name="connsiteX27" fmla="*/ 5881220 w 12341965"/>
              <a:gd name="connsiteY27" fmla="*/ 2352697 h 2894079"/>
              <a:gd name="connsiteX28" fmla="*/ 5787527 w 12341965"/>
              <a:gd name="connsiteY28" fmla="*/ 2338337 h 2894079"/>
              <a:gd name="connsiteX29" fmla="*/ 5643041 w 12341965"/>
              <a:gd name="connsiteY29" fmla="*/ 2349756 h 2894079"/>
              <a:gd name="connsiteX30" fmla="*/ 5517419 w 12341965"/>
              <a:gd name="connsiteY30" fmla="*/ 2351254 h 2894079"/>
              <a:gd name="connsiteX31" fmla="*/ 5503615 w 12341965"/>
              <a:gd name="connsiteY31" fmla="*/ 2350690 h 2894079"/>
              <a:gd name="connsiteX32" fmla="*/ 5452604 w 12341965"/>
              <a:gd name="connsiteY32" fmla="*/ 2341455 h 2894079"/>
              <a:gd name="connsiteX33" fmla="*/ 5218880 w 12341965"/>
              <a:gd name="connsiteY33" fmla="*/ 2347042 h 2894079"/>
              <a:gd name="connsiteX34" fmla="*/ 5147783 w 12341965"/>
              <a:gd name="connsiteY34" fmla="*/ 2337307 h 2894079"/>
              <a:gd name="connsiteX35" fmla="*/ 5112799 w 12341965"/>
              <a:gd name="connsiteY35" fmla="*/ 2336446 h 2894079"/>
              <a:gd name="connsiteX36" fmla="*/ 5106864 w 12341965"/>
              <a:gd name="connsiteY36" fmla="*/ 2335911 h 2894079"/>
              <a:gd name="connsiteX37" fmla="*/ 5066303 w 12341965"/>
              <a:gd name="connsiteY37" fmla="*/ 2329557 h 2894079"/>
              <a:gd name="connsiteX38" fmla="*/ 5006531 w 12341965"/>
              <a:gd name="connsiteY38" fmla="*/ 2315968 h 2894079"/>
              <a:gd name="connsiteX39" fmla="*/ 4945504 w 12341965"/>
              <a:gd name="connsiteY39" fmla="*/ 2294413 h 2894079"/>
              <a:gd name="connsiteX40" fmla="*/ 4909961 w 12341965"/>
              <a:gd name="connsiteY40" fmla="*/ 2284281 h 2894079"/>
              <a:gd name="connsiteX41" fmla="*/ 4885568 w 12341965"/>
              <a:gd name="connsiteY41" fmla="*/ 2274743 h 2894079"/>
              <a:gd name="connsiteX42" fmla="*/ 4815574 w 12341965"/>
              <a:gd name="connsiteY42" fmla="*/ 2262107 h 2894079"/>
              <a:gd name="connsiteX43" fmla="*/ 4696246 w 12341965"/>
              <a:gd name="connsiteY43" fmla="*/ 2246027 h 2894079"/>
              <a:gd name="connsiteX44" fmla="*/ 4647561 w 12341965"/>
              <a:gd name="connsiteY44" fmla="*/ 2224054 h 2894079"/>
              <a:gd name="connsiteX45" fmla="*/ 4544244 w 12341965"/>
              <a:gd name="connsiteY45" fmla="*/ 2213903 h 2894079"/>
              <a:gd name="connsiteX46" fmla="*/ 4520901 w 12341965"/>
              <a:gd name="connsiteY46" fmla="*/ 2217902 h 2894079"/>
              <a:gd name="connsiteX47" fmla="*/ 4466684 w 12341965"/>
              <a:gd name="connsiteY47" fmla="*/ 2217811 h 2894079"/>
              <a:gd name="connsiteX48" fmla="*/ 4384389 w 12341965"/>
              <a:gd name="connsiteY48" fmla="*/ 2227803 h 2894079"/>
              <a:gd name="connsiteX49" fmla="*/ 4294465 w 12341965"/>
              <a:gd name="connsiteY49" fmla="*/ 2240110 h 2894079"/>
              <a:gd name="connsiteX50" fmla="*/ 4240927 w 12341965"/>
              <a:gd name="connsiteY50" fmla="*/ 2245879 h 2894079"/>
              <a:gd name="connsiteX51" fmla="*/ 4234993 w 12341965"/>
              <a:gd name="connsiteY51" fmla="*/ 2246302 h 2894079"/>
              <a:gd name="connsiteX52" fmla="*/ 4193946 w 12341965"/>
              <a:gd name="connsiteY52" fmla="*/ 2246529 h 2894079"/>
              <a:gd name="connsiteX53" fmla="*/ 4068669 w 12341965"/>
              <a:gd name="connsiteY53" fmla="*/ 2231190 h 2894079"/>
              <a:gd name="connsiteX54" fmla="*/ 4031847 w 12341965"/>
              <a:gd name="connsiteY54" fmla="*/ 2226882 h 2894079"/>
              <a:gd name="connsiteX55" fmla="*/ 4006096 w 12341965"/>
              <a:gd name="connsiteY55" fmla="*/ 2221376 h 2894079"/>
              <a:gd name="connsiteX56" fmla="*/ 3934949 w 12341965"/>
              <a:gd name="connsiteY56" fmla="*/ 2220116 h 2894079"/>
              <a:gd name="connsiteX57" fmla="*/ 3814672 w 12341965"/>
              <a:gd name="connsiteY57" fmla="*/ 2223359 h 2894079"/>
              <a:gd name="connsiteX58" fmla="*/ 3761308 w 12341965"/>
              <a:gd name="connsiteY58" fmla="*/ 2214030 h 2894079"/>
              <a:gd name="connsiteX59" fmla="*/ 3569306 w 12341965"/>
              <a:gd name="connsiteY59" fmla="*/ 2214461 h 2894079"/>
              <a:gd name="connsiteX60" fmla="*/ 3407590 w 12341965"/>
              <a:gd name="connsiteY60" fmla="*/ 2207870 h 2894079"/>
              <a:gd name="connsiteX61" fmla="*/ 3281075 w 12341965"/>
              <a:gd name="connsiteY61" fmla="*/ 2208906 h 2894079"/>
              <a:gd name="connsiteX62" fmla="*/ 3008454 w 12341965"/>
              <a:gd name="connsiteY62" fmla="*/ 2216904 h 2894079"/>
              <a:gd name="connsiteX63" fmla="*/ 2993596 w 12341965"/>
              <a:gd name="connsiteY63" fmla="*/ 2224321 h 2894079"/>
              <a:gd name="connsiteX64" fmla="*/ 2939335 w 12341965"/>
              <a:gd name="connsiteY64" fmla="*/ 2232438 h 2894079"/>
              <a:gd name="connsiteX65" fmla="*/ 2870672 w 12341965"/>
              <a:gd name="connsiteY65" fmla="*/ 2240299 h 2894079"/>
              <a:gd name="connsiteX66" fmla="*/ 2870224 w 12341965"/>
              <a:gd name="connsiteY66" fmla="*/ 2239378 h 2894079"/>
              <a:gd name="connsiteX67" fmla="*/ 2839549 w 12341965"/>
              <a:gd name="connsiteY67" fmla="*/ 2232556 h 2894079"/>
              <a:gd name="connsiteX68" fmla="*/ 2715695 w 12341965"/>
              <a:gd name="connsiteY68" fmla="*/ 2217586 h 2894079"/>
              <a:gd name="connsiteX69" fmla="*/ 2710404 w 12341965"/>
              <a:gd name="connsiteY69" fmla="*/ 2216336 h 2894079"/>
              <a:gd name="connsiteX70" fmla="*/ 2473552 w 12341965"/>
              <a:gd name="connsiteY70" fmla="*/ 2198719 h 2894079"/>
              <a:gd name="connsiteX71" fmla="*/ 2371052 w 12341965"/>
              <a:gd name="connsiteY71" fmla="*/ 2192460 h 2894079"/>
              <a:gd name="connsiteX72" fmla="*/ 2285669 w 12341965"/>
              <a:gd name="connsiteY72" fmla="*/ 2178867 h 2894079"/>
              <a:gd name="connsiteX73" fmla="*/ 2162799 w 12341965"/>
              <a:gd name="connsiteY73" fmla="*/ 2176749 h 2894079"/>
              <a:gd name="connsiteX74" fmla="*/ 2052698 w 12341965"/>
              <a:gd name="connsiteY74" fmla="*/ 2201848 h 2894079"/>
              <a:gd name="connsiteX75" fmla="*/ 2036176 w 12341965"/>
              <a:gd name="connsiteY75" fmla="*/ 2207519 h 2894079"/>
              <a:gd name="connsiteX76" fmla="*/ 1867865 w 12341965"/>
              <a:gd name="connsiteY76" fmla="*/ 2233814 h 2894079"/>
              <a:gd name="connsiteX77" fmla="*/ 1747309 w 12341965"/>
              <a:gd name="connsiteY77" fmla="*/ 2244873 h 2894079"/>
              <a:gd name="connsiteX78" fmla="*/ 1621993 w 12341965"/>
              <a:gd name="connsiteY78" fmla="*/ 2277323 h 2894079"/>
              <a:gd name="connsiteX79" fmla="*/ 1413302 w 12341965"/>
              <a:gd name="connsiteY79" fmla="*/ 2315386 h 2894079"/>
              <a:gd name="connsiteX80" fmla="*/ 1349774 w 12341965"/>
              <a:gd name="connsiteY80" fmla="*/ 2311415 h 2894079"/>
              <a:gd name="connsiteX81" fmla="*/ 1335513 w 12341965"/>
              <a:gd name="connsiteY81" fmla="*/ 2307541 h 2894079"/>
              <a:gd name="connsiteX82" fmla="*/ 1259923 w 12341965"/>
              <a:gd name="connsiteY82" fmla="*/ 2294046 h 2894079"/>
              <a:gd name="connsiteX83" fmla="*/ 1177798 w 12341965"/>
              <a:gd name="connsiteY83" fmla="*/ 2268264 h 2894079"/>
              <a:gd name="connsiteX84" fmla="*/ 953096 w 12341965"/>
              <a:gd name="connsiteY84" fmla="*/ 2252491 h 2894079"/>
              <a:gd name="connsiteX85" fmla="*/ 797811 w 12341965"/>
              <a:gd name="connsiteY85" fmla="*/ 2225024 h 2894079"/>
              <a:gd name="connsiteX86" fmla="*/ 586407 w 12341965"/>
              <a:gd name="connsiteY86" fmla="*/ 2173725 h 2894079"/>
              <a:gd name="connsiteX87" fmla="*/ 510297 w 12341965"/>
              <a:gd name="connsiteY87" fmla="*/ 2165489 h 2894079"/>
              <a:gd name="connsiteX88" fmla="*/ 406606 w 12341965"/>
              <a:gd name="connsiteY88" fmla="*/ 2130615 h 2894079"/>
              <a:gd name="connsiteX89" fmla="*/ 369789 w 12341965"/>
              <a:gd name="connsiteY89" fmla="*/ 2123930 h 2894079"/>
              <a:gd name="connsiteX90" fmla="*/ 268455 w 12341965"/>
              <a:gd name="connsiteY90" fmla="*/ 2101771 h 2894079"/>
              <a:gd name="connsiteX91" fmla="*/ 75483 w 12341965"/>
              <a:gd name="connsiteY91" fmla="*/ 2065556 h 2894079"/>
              <a:gd name="connsiteX92" fmla="*/ 36912 w 12341965"/>
              <a:gd name="connsiteY92" fmla="*/ 2050202 h 2894079"/>
              <a:gd name="connsiteX93" fmla="*/ 4480 w 12341965"/>
              <a:gd name="connsiteY93" fmla="*/ 2042483 h 2894079"/>
              <a:gd name="connsiteX94" fmla="*/ 0 w 12341965"/>
              <a:gd name="connsiteY94" fmla="*/ 2041389 h 2894079"/>
              <a:gd name="connsiteX0" fmla="*/ 220422 w 12341965"/>
              <a:gd name="connsiteY0" fmla="*/ 0 h 2894079"/>
              <a:gd name="connsiteX1" fmla="*/ 12341965 w 12341965"/>
              <a:gd name="connsiteY1" fmla="*/ 1308844 h 2894079"/>
              <a:gd name="connsiteX2" fmla="*/ 12263497 w 12341965"/>
              <a:gd name="connsiteY2" fmla="*/ 2035552 h 2894079"/>
              <a:gd name="connsiteX3" fmla="*/ 11965860 w 12341965"/>
              <a:gd name="connsiteY3" fmla="*/ 1985279 h 2894079"/>
              <a:gd name="connsiteX4" fmla="*/ 11724758 w 12341965"/>
              <a:gd name="connsiteY4" fmla="*/ 1975746 h 2894079"/>
              <a:gd name="connsiteX5" fmla="*/ 11689778 w 12341965"/>
              <a:gd name="connsiteY5" fmla="*/ 1966871 h 2894079"/>
              <a:gd name="connsiteX6" fmla="*/ 11689778 w 12341965"/>
              <a:gd name="connsiteY6" fmla="*/ 2894079 h 2894079"/>
              <a:gd name="connsiteX7" fmla="*/ 7533154 w 12341965"/>
              <a:gd name="connsiteY7" fmla="*/ 2207393 h 2894079"/>
              <a:gd name="connsiteX8" fmla="*/ 7520438 w 12341965"/>
              <a:gd name="connsiteY8" fmla="*/ 2221621 h 2894079"/>
              <a:gd name="connsiteX9" fmla="*/ 7506231 w 12341965"/>
              <a:gd name="connsiteY9" fmla="*/ 2233137 h 2894079"/>
              <a:gd name="connsiteX10" fmla="*/ 7396556 w 12341965"/>
              <a:gd name="connsiteY10" fmla="*/ 2265493 h 2894079"/>
              <a:gd name="connsiteX11" fmla="*/ 7246167 w 12341965"/>
              <a:gd name="connsiteY11" fmla="*/ 2287725 h 2894079"/>
              <a:gd name="connsiteX12" fmla="*/ 7238841 w 12341965"/>
              <a:gd name="connsiteY12" fmla="*/ 2297086 h 2894079"/>
              <a:gd name="connsiteX13" fmla="*/ 7195429 w 12341965"/>
              <a:gd name="connsiteY13" fmla="*/ 2314078 h 2894079"/>
              <a:gd name="connsiteX14" fmla="*/ 7175833 w 12341965"/>
              <a:gd name="connsiteY14" fmla="*/ 2323047 h 2894079"/>
              <a:gd name="connsiteX15" fmla="*/ 6909853 w 12341965"/>
              <a:gd name="connsiteY15" fmla="*/ 2323220 h 2894079"/>
              <a:gd name="connsiteX16" fmla="*/ 6804732 w 12341965"/>
              <a:gd name="connsiteY16" fmla="*/ 2320509 h 2894079"/>
              <a:gd name="connsiteX17" fmla="*/ 6701005 w 12341965"/>
              <a:gd name="connsiteY17" fmla="*/ 2320573 h 2894079"/>
              <a:gd name="connsiteX18" fmla="*/ 6663627 w 12341965"/>
              <a:gd name="connsiteY18" fmla="*/ 2321931 h 2894079"/>
              <a:gd name="connsiteX19" fmla="*/ 6563598 w 12341965"/>
              <a:gd name="connsiteY19" fmla="*/ 2313634 h 2894079"/>
              <a:gd name="connsiteX20" fmla="*/ 6525203 w 12341965"/>
              <a:gd name="connsiteY20" fmla="*/ 2312470 h 2894079"/>
              <a:gd name="connsiteX21" fmla="*/ 6517061 w 12341965"/>
              <a:gd name="connsiteY21" fmla="*/ 2312846 h 2894079"/>
              <a:gd name="connsiteX22" fmla="*/ 6478721 w 12341965"/>
              <a:gd name="connsiteY22" fmla="*/ 2318342 h 2894079"/>
              <a:gd name="connsiteX23" fmla="*/ 6373502 w 12341965"/>
              <a:gd name="connsiteY23" fmla="*/ 2296294 h 2894079"/>
              <a:gd name="connsiteX24" fmla="*/ 6250573 w 12341965"/>
              <a:gd name="connsiteY24" fmla="*/ 2310299 h 2894079"/>
              <a:gd name="connsiteX25" fmla="*/ 6103688 w 12341965"/>
              <a:gd name="connsiteY25" fmla="*/ 2319965 h 2894079"/>
              <a:gd name="connsiteX26" fmla="*/ 5881220 w 12341965"/>
              <a:gd name="connsiteY26" fmla="*/ 2352697 h 2894079"/>
              <a:gd name="connsiteX27" fmla="*/ 5787527 w 12341965"/>
              <a:gd name="connsiteY27" fmla="*/ 2338337 h 2894079"/>
              <a:gd name="connsiteX28" fmla="*/ 5643041 w 12341965"/>
              <a:gd name="connsiteY28" fmla="*/ 2349756 h 2894079"/>
              <a:gd name="connsiteX29" fmla="*/ 5517419 w 12341965"/>
              <a:gd name="connsiteY29" fmla="*/ 2351254 h 2894079"/>
              <a:gd name="connsiteX30" fmla="*/ 5503615 w 12341965"/>
              <a:gd name="connsiteY30" fmla="*/ 2350690 h 2894079"/>
              <a:gd name="connsiteX31" fmla="*/ 5452604 w 12341965"/>
              <a:gd name="connsiteY31" fmla="*/ 2341455 h 2894079"/>
              <a:gd name="connsiteX32" fmla="*/ 5218880 w 12341965"/>
              <a:gd name="connsiteY32" fmla="*/ 2347042 h 2894079"/>
              <a:gd name="connsiteX33" fmla="*/ 5147783 w 12341965"/>
              <a:gd name="connsiteY33" fmla="*/ 2337307 h 2894079"/>
              <a:gd name="connsiteX34" fmla="*/ 5112799 w 12341965"/>
              <a:gd name="connsiteY34" fmla="*/ 2336446 h 2894079"/>
              <a:gd name="connsiteX35" fmla="*/ 5106864 w 12341965"/>
              <a:gd name="connsiteY35" fmla="*/ 2335911 h 2894079"/>
              <a:gd name="connsiteX36" fmla="*/ 5066303 w 12341965"/>
              <a:gd name="connsiteY36" fmla="*/ 2329557 h 2894079"/>
              <a:gd name="connsiteX37" fmla="*/ 5006531 w 12341965"/>
              <a:gd name="connsiteY37" fmla="*/ 2315968 h 2894079"/>
              <a:gd name="connsiteX38" fmla="*/ 4945504 w 12341965"/>
              <a:gd name="connsiteY38" fmla="*/ 2294413 h 2894079"/>
              <a:gd name="connsiteX39" fmla="*/ 4909961 w 12341965"/>
              <a:gd name="connsiteY39" fmla="*/ 2284281 h 2894079"/>
              <a:gd name="connsiteX40" fmla="*/ 4885568 w 12341965"/>
              <a:gd name="connsiteY40" fmla="*/ 2274743 h 2894079"/>
              <a:gd name="connsiteX41" fmla="*/ 4815574 w 12341965"/>
              <a:gd name="connsiteY41" fmla="*/ 2262107 h 2894079"/>
              <a:gd name="connsiteX42" fmla="*/ 4696246 w 12341965"/>
              <a:gd name="connsiteY42" fmla="*/ 2246027 h 2894079"/>
              <a:gd name="connsiteX43" fmla="*/ 4647561 w 12341965"/>
              <a:gd name="connsiteY43" fmla="*/ 2224054 h 2894079"/>
              <a:gd name="connsiteX44" fmla="*/ 4544244 w 12341965"/>
              <a:gd name="connsiteY44" fmla="*/ 2213903 h 2894079"/>
              <a:gd name="connsiteX45" fmla="*/ 4520901 w 12341965"/>
              <a:gd name="connsiteY45" fmla="*/ 2217902 h 2894079"/>
              <a:gd name="connsiteX46" fmla="*/ 4466684 w 12341965"/>
              <a:gd name="connsiteY46" fmla="*/ 2217811 h 2894079"/>
              <a:gd name="connsiteX47" fmla="*/ 4384389 w 12341965"/>
              <a:gd name="connsiteY47" fmla="*/ 2227803 h 2894079"/>
              <a:gd name="connsiteX48" fmla="*/ 4294465 w 12341965"/>
              <a:gd name="connsiteY48" fmla="*/ 2240110 h 2894079"/>
              <a:gd name="connsiteX49" fmla="*/ 4240927 w 12341965"/>
              <a:gd name="connsiteY49" fmla="*/ 2245879 h 2894079"/>
              <a:gd name="connsiteX50" fmla="*/ 4234993 w 12341965"/>
              <a:gd name="connsiteY50" fmla="*/ 2246302 h 2894079"/>
              <a:gd name="connsiteX51" fmla="*/ 4193946 w 12341965"/>
              <a:gd name="connsiteY51" fmla="*/ 2246529 h 2894079"/>
              <a:gd name="connsiteX52" fmla="*/ 4068669 w 12341965"/>
              <a:gd name="connsiteY52" fmla="*/ 2231190 h 2894079"/>
              <a:gd name="connsiteX53" fmla="*/ 4031847 w 12341965"/>
              <a:gd name="connsiteY53" fmla="*/ 2226882 h 2894079"/>
              <a:gd name="connsiteX54" fmla="*/ 4006096 w 12341965"/>
              <a:gd name="connsiteY54" fmla="*/ 2221376 h 2894079"/>
              <a:gd name="connsiteX55" fmla="*/ 3934949 w 12341965"/>
              <a:gd name="connsiteY55" fmla="*/ 2220116 h 2894079"/>
              <a:gd name="connsiteX56" fmla="*/ 3814672 w 12341965"/>
              <a:gd name="connsiteY56" fmla="*/ 2223359 h 2894079"/>
              <a:gd name="connsiteX57" fmla="*/ 3761308 w 12341965"/>
              <a:gd name="connsiteY57" fmla="*/ 2214030 h 2894079"/>
              <a:gd name="connsiteX58" fmla="*/ 3569306 w 12341965"/>
              <a:gd name="connsiteY58" fmla="*/ 2214461 h 2894079"/>
              <a:gd name="connsiteX59" fmla="*/ 3407590 w 12341965"/>
              <a:gd name="connsiteY59" fmla="*/ 2207870 h 2894079"/>
              <a:gd name="connsiteX60" fmla="*/ 3281075 w 12341965"/>
              <a:gd name="connsiteY60" fmla="*/ 2208906 h 2894079"/>
              <a:gd name="connsiteX61" fmla="*/ 3008454 w 12341965"/>
              <a:gd name="connsiteY61" fmla="*/ 2216904 h 2894079"/>
              <a:gd name="connsiteX62" fmla="*/ 2993596 w 12341965"/>
              <a:gd name="connsiteY62" fmla="*/ 2224321 h 2894079"/>
              <a:gd name="connsiteX63" fmla="*/ 2939335 w 12341965"/>
              <a:gd name="connsiteY63" fmla="*/ 2232438 h 2894079"/>
              <a:gd name="connsiteX64" fmla="*/ 2870672 w 12341965"/>
              <a:gd name="connsiteY64" fmla="*/ 2240299 h 2894079"/>
              <a:gd name="connsiteX65" fmla="*/ 2870224 w 12341965"/>
              <a:gd name="connsiteY65" fmla="*/ 2239378 h 2894079"/>
              <a:gd name="connsiteX66" fmla="*/ 2839549 w 12341965"/>
              <a:gd name="connsiteY66" fmla="*/ 2232556 h 2894079"/>
              <a:gd name="connsiteX67" fmla="*/ 2715695 w 12341965"/>
              <a:gd name="connsiteY67" fmla="*/ 2217586 h 2894079"/>
              <a:gd name="connsiteX68" fmla="*/ 2710404 w 12341965"/>
              <a:gd name="connsiteY68" fmla="*/ 2216336 h 2894079"/>
              <a:gd name="connsiteX69" fmla="*/ 2473552 w 12341965"/>
              <a:gd name="connsiteY69" fmla="*/ 2198719 h 2894079"/>
              <a:gd name="connsiteX70" fmla="*/ 2371052 w 12341965"/>
              <a:gd name="connsiteY70" fmla="*/ 2192460 h 2894079"/>
              <a:gd name="connsiteX71" fmla="*/ 2285669 w 12341965"/>
              <a:gd name="connsiteY71" fmla="*/ 2178867 h 2894079"/>
              <a:gd name="connsiteX72" fmla="*/ 2162799 w 12341965"/>
              <a:gd name="connsiteY72" fmla="*/ 2176749 h 2894079"/>
              <a:gd name="connsiteX73" fmla="*/ 2052698 w 12341965"/>
              <a:gd name="connsiteY73" fmla="*/ 2201848 h 2894079"/>
              <a:gd name="connsiteX74" fmla="*/ 2036176 w 12341965"/>
              <a:gd name="connsiteY74" fmla="*/ 2207519 h 2894079"/>
              <a:gd name="connsiteX75" fmla="*/ 1867865 w 12341965"/>
              <a:gd name="connsiteY75" fmla="*/ 2233814 h 2894079"/>
              <a:gd name="connsiteX76" fmla="*/ 1747309 w 12341965"/>
              <a:gd name="connsiteY76" fmla="*/ 2244873 h 2894079"/>
              <a:gd name="connsiteX77" fmla="*/ 1621993 w 12341965"/>
              <a:gd name="connsiteY77" fmla="*/ 2277323 h 2894079"/>
              <a:gd name="connsiteX78" fmla="*/ 1413302 w 12341965"/>
              <a:gd name="connsiteY78" fmla="*/ 2315386 h 2894079"/>
              <a:gd name="connsiteX79" fmla="*/ 1349774 w 12341965"/>
              <a:gd name="connsiteY79" fmla="*/ 2311415 h 2894079"/>
              <a:gd name="connsiteX80" fmla="*/ 1335513 w 12341965"/>
              <a:gd name="connsiteY80" fmla="*/ 2307541 h 2894079"/>
              <a:gd name="connsiteX81" fmla="*/ 1259923 w 12341965"/>
              <a:gd name="connsiteY81" fmla="*/ 2294046 h 2894079"/>
              <a:gd name="connsiteX82" fmla="*/ 1177798 w 12341965"/>
              <a:gd name="connsiteY82" fmla="*/ 2268264 h 2894079"/>
              <a:gd name="connsiteX83" fmla="*/ 953096 w 12341965"/>
              <a:gd name="connsiteY83" fmla="*/ 2252491 h 2894079"/>
              <a:gd name="connsiteX84" fmla="*/ 797811 w 12341965"/>
              <a:gd name="connsiteY84" fmla="*/ 2225024 h 2894079"/>
              <a:gd name="connsiteX85" fmla="*/ 586407 w 12341965"/>
              <a:gd name="connsiteY85" fmla="*/ 2173725 h 2894079"/>
              <a:gd name="connsiteX86" fmla="*/ 510297 w 12341965"/>
              <a:gd name="connsiteY86" fmla="*/ 2165489 h 2894079"/>
              <a:gd name="connsiteX87" fmla="*/ 406606 w 12341965"/>
              <a:gd name="connsiteY87" fmla="*/ 2130615 h 2894079"/>
              <a:gd name="connsiteX88" fmla="*/ 369789 w 12341965"/>
              <a:gd name="connsiteY88" fmla="*/ 2123930 h 2894079"/>
              <a:gd name="connsiteX89" fmla="*/ 268455 w 12341965"/>
              <a:gd name="connsiteY89" fmla="*/ 2101771 h 2894079"/>
              <a:gd name="connsiteX90" fmla="*/ 75483 w 12341965"/>
              <a:gd name="connsiteY90" fmla="*/ 2065556 h 2894079"/>
              <a:gd name="connsiteX91" fmla="*/ 36912 w 12341965"/>
              <a:gd name="connsiteY91" fmla="*/ 2050202 h 2894079"/>
              <a:gd name="connsiteX92" fmla="*/ 4480 w 12341965"/>
              <a:gd name="connsiteY92" fmla="*/ 2042483 h 2894079"/>
              <a:gd name="connsiteX93" fmla="*/ 0 w 12341965"/>
              <a:gd name="connsiteY93" fmla="*/ 2041389 h 2894079"/>
              <a:gd name="connsiteX94" fmla="*/ 220422 w 12341965"/>
              <a:gd name="connsiteY94" fmla="*/ 0 h 2894079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1689778 w 12341965"/>
              <a:gd name="connsiteY5" fmla="*/ 1966871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506231 w 12341965"/>
              <a:gd name="connsiteY8" fmla="*/ 2233137 h 2353377"/>
              <a:gd name="connsiteX9" fmla="*/ 7396556 w 12341965"/>
              <a:gd name="connsiteY9" fmla="*/ 2265493 h 2353377"/>
              <a:gd name="connsiteX10" fmla="*/ 7246167 w 12341965"/>
              <a:gd name="connsiteY10" fmla="*/ 2287725 h 2353377"/>
              <a:gd name="connsiteX11" fmla="*/ 7238841 w 12341965"/>
              <a:gd name="connsiteY11" fmla="*/ 2297086 h 2353377"/>
              <a:gd name="connsiteX12" fmla="*/ 7195429 w 12341965"/>
              <a:gd name="connsiteY12" fmla="*/ 2314078 h 2353377"/>
              <a:gd name="connsiteX13" fmla="*/ 7175833 w 12341965"/>
              <a:gd name="connsiteY13" fmla="*/ 2323047 h 2353377"/>
              <a:gd name="connsiteX14" fmla="*/ 6909853 w 12341965"/>
              <a:gd name="connsiteY14" fmla="*/ 2323220 h 2353377"/>
              <a:gd name="connsiteX15" fmla="*/ 6804732 w 12341965"/>
              <a:gd name="connsiteY15" fmla="*/ 2320509 h 2353377"/>
              <a:gd name="connsiteX16" fmla="*/ 6701005 w 12341965"/>
              <a:gd name="connsiteY16" fmla="*/ 2320573 h 2353377"/>
              <a:gd name="connsiteX17" fmla="*/ 6663627 w 12341965"/>
              <a:gd name="connsiteY17" fmla="*/ 2321931 h 2353377"/>
              <a:gd name="connsiteX18" fmla="*/ 6563598 w 12341965"/>
              <a:gd name="connsiteY18" fmla="*/ 2313634 h 2353377"/>
              <a:gd name="connsiteX19" fmla="*/ 6525203 w 12341965"/>
              <a:gd name="connsiteY19" fmla="*/ 2312470 h 2353377"/>
              <a:gd name="connsiteX20" fmla="*/ 6517061 w 12341965"/>
              <a:gd name="connsiteY20" fmla="*/ 2312846 h 2353377"/>
              <a:gd name="connsiteX21" fmla="*/ 6478721 w 12341965"/>
              <a:gd name="connsiteY21" fmla="*/ 2318342 h 2353377"/>
              <a:gd name="connsiteX22" fmla="*/ 6373502 w 12341965"/>
              <a:gd name="connsiteY22" fmla="*/ 2296294 h 2353377"/>
              <a:gd name="connsiteX23" fmla="*/ 6250573 w 12341965"/>
              <a:gd name="connsiteY23" fmla="*/ 2310299 h 2353377"/>
              <a:gd name="connsiteX24" fmla="*/ 6103688 w 12341965"/>
              <a:gd name="connsiteY24" fmla="*/ 2319965 h 2353377"/>
              <a:gd name="connsiteX25" fmla="*/ 5881220 w 12341965"/>
              <a:gd name="connsiteY25" fmla="*/ 2352697 h 2353377"/>
              <a:gd name="connsiteX26" fmla="*/ 5787527 w 12341965"/>
              <a:gd name="connsiteY26" fmla="*/ 2338337 h 2353377"/>
              <a:gd name="connsiteX27" fmla="*/ 5643041 w 12341965"/>
              <a:gd name="connsiteY27" fmla="*/ 2349756 h 2353377"/>
              <a:gd name="connsiteX28" fmla="*/ 5517419 w 12341965"/>
              <a:gd name="connsiteY28" fmla="*/ 2351254 h 2353377"/>
              <a:gd name="connsiteX29" fmla="*/ 5503615 w 12341965"/>
              <a:gd name="connsiteY29" fmla="*/ 2350690 h 2353377"/>
              <a:gd name="connsiteX30" fmla="*/ 5452604 w 12341965"/>
              <a:gd name="connsiteY30" fmla="*/ 2341455 h 2353377"/>
              <a:gd name="connsiteX31" fmla="*/ 5218880 w 12341965"/>
              <a:gd name="connsiteY31" fmla="*/ 2347042 h 2353377"/>
              <a:gd name="connsiteX32" fmla="*/ 5147783 w 12341965"/>
              <a:gd name="connsiteY32" fmla="*/ 2337307 h 2353377"/>
              <a:gd name="connsiteX33" fmla="*/ 5112799 w 12341965"/>
              <a:gd name="connsiteY33" fmla="*/ 2336446 h 2353377"/>
              <a:gd name="connsiteX34" fmla="*/ 5106864 w 12341965"/>
              <a:gd name="connsiteY34" fmla="*/ 2335911 h 2353377"/>
              <a:gd name="connsiteX35" fmla="*/ 5066303 w 12341965"/>
              <a:gd name="connsiteY35" fmla="*/ 2329557 h 2353377"/>
              <a:gd name="connsiteX36" fmla="*/ 5006531 w 12341965"/>
              <a:gd name="connsiteY36" fmla="*/ 2315968 h 2353377"/>
              <a:gd name="connsiteX37" fmla="*/ 4945504 w 12341965"/>
              <a:gd name="connsiteY37" fmla="*/ 2294413 h 2353377"/>
              <a:gd name="connsiteX38" fmla="*/ 4909961 w 12341965"/>
              <a:gd name="connsiteY38" fmla="*/ 2284281 h 2353377"/>
              <a:gd name="connsiteX39" fmla="*/ 4885568 w 12341965"/>
              <a:gd name="connsiteY39" fmla="*/ 2274743 h 2353377"/>
              <a:gd name="connsiteX40" fmla="*/ 4815574 w 12341965"/>
              <a:gd name="connsiteY40" fmla="*/ 2262107 h 2353377"/>
              <a:gd name="connsiteX41" fmla="*/ 4696246 w 12341965"/>
              <a:gd name="connsiteY41" fmla="*/ 2246027 h 2353377"/>
              <a:gd name="connsiteX42" fmla="*/ 4647561 w 12341965"/>
              <a:gd name="connsiteY42" fmla="*/ 2224054 h 2353377"/>
              <a:gd name="connsiteX43" fmla="*/ 4544244 w 12341965"/>
              <a:gd name="connsiteY43" fmla="*/ 2213903 h 2353377"/>
              <a:gd name="connsiteX44" fmla="*/ 4520901 w 12341965"/>
              <a:gd name="connsiteY44" fmla="*/ 2217902 h 2353377"/>
              <a:gd name="connsiteX45" fmla="*/ 4466684 w 12341965"/>
              <a:gd name="connsiteY45" fmla="*/ 2217811 h 2353377"/>
              <a:gd name="connsiteX46" fmla="*/ 4384389 w 12341965"/>
              <a:gd name="connsiteY46" fmla="*/ 2227803 h 2353377"/>
              <a:gd name="connsiteX47" fmla="*/ 4294465 w 12341965"/>
              <a:gd name="connsiteY47" fmla="*/ 2240110 h 2353377"/>
              <a:gd name="connsiteX48" fmla="*/ 4240927 w 12341965"/>
              <a:gd name="connsiteY48" fmla="*/ 2245879 h 2353377"/>
              <a:gd name="connsiteX49" fmla="*/ 4234993 w 12341965"/>
              <a:gd name="connsiteY49" fmla="*/ 2246302 h 2353377"/>
              <a:gd name="connsiteX50" fmla="*/ 4193946 w 12341965"/>
              <a:gd name="connsiteY50" fmla="*/ 2246529 h 2353377"/>
              <a:gd name="connsiteX51" fmla="*/ 4068669 w 12341965"/>
              <a:gd name="connsiteY51" fmla="*/ 2231190 h 2353377"/>
              <a:gd name="connsiteX52" fmla="*/ 4031847 w 12341965"/>
              <a:gd name="connsiteY52" fmla="*/ 2226882 h 2353377"/>
              <a:gd name="connsiteX53" fmla="*/ 4006096 w 12341965"/>
              <a:gd name="connsiteY53" fmla="*/ 2221376 h 2353377"/>
              <a:gd name="connsiteX54" fmla="*/ 3934949 w 12341965"/>
              <a:gd name="connsiteY54" fmla="*/ 2220116 h 2353377"/>
              <a:gd name="connsiteX55" fmla="*/ 3814672 w 12341965"/>
              <a:gd name="connsiteY55" fmla="*/ 2223359 h 2353377"/>
              <a:gd name="connsiteX56" fmla="*/ 3761308 w 12341965"/>
              <a:gd name="connsiteY56" fmla="*/ 2214030 h 2353377"/>
              <a:gd name="connsiteX57" fmla="*/ 3569306 w 12341965"/>
              <a:gd name="connsiteY57" fmla="*/ 2214461 h 2353377"/>
              <a:gd name="connsiteX58" fmla="*/ 3407590 w 12341965"/>
              <a:gd name="connsiteY58" fmla="*/ 2207870 h 2353377"/>
              <a:gd name="connsiteX59" fmla="*/ 3281075 w 12341965"/>
              <a:gd name="connsiteY59" fmla="*/ 2208906 h 2353377"/>
              <a:gd name="connsiteX60" fmla="*/ 3008454 w 12341965"/>
              <a:gd name="connsiteY60" fmla="*/ 2216904 h 2353377"/>
              <a:gd name="connsiteX61" fmla="*/ 2993596 w 12341965"/>
              <a:gd name="connsiteY61" fmla="*/ 2224321 h 2353377"/>
              <a:gd name="connsiteX62" fmla="*/ 2939335 w 12341965"/>
              <a:gd name="connsiteY62" fmla="*/ 2232438 h 2353377"/>
              <a:gd name="connsiteX63" fmla="*/ 2870672 w 12341965"/>
              <a:gd name="connsiteY63" fmla="*/ 2240299 h 2353377"/>
              <a:gd name="connsiteX64" fmla="*/ 2870224 w 12341965"/>
              <a:gd name="connsiteY64" fmla="*/ 2239378 h 2353377"/>
              <a:gd name="connsiteX65" fmla="*/ 2839549 w 12341965"/>
              <a:gd name="connsiteY65" fmla="*/ 2232556 h 2353377"/>
              <a:gd name="connsiteX66" fmla="*/ 2715695 w 12341965"/>
              <a:gd name="connsiteY66" fmla="*/ 2217586 h 2353377"/>
              <a:gd name="connsiteX67" fmla="*/ 2710404 w 12341965"/>
              <a:gd name="connsiteY67" fmla="*/ 2216336 h 2353377"/>
              <a:gd name="connsiteX68" fmla="*/ 2473552 w 12341965"/>
              <a:gd name="connsiteY68" fmla="*/ 2198719 h 2353377"/>
              <a:gd name="connsiteX69" fmla="*/ 2371052 w 12341965"/>
              <a:gd name="connsiteY69" fmla="*/ 2192460 h 2353377"/>
              <a:gd name="connsiteX70" fmla="*/ 2285669 w 12341965"/>
              <a:gd name="connsiteY70" fmla="*/ 2178867 h 2353377"/>
              <a:gd name="connsiteX71" fmla="*/ 2162799 w 12341965"/>
              <a:gd name="connsiteY71" fmla="*/ 2176749 h 2353377"/>
              <a:gd name="connsiteX72" fmla="*/ 2052698 w 12341965"/>
              <a:gd name="connsiteY72" fmla="*/ 2201848 h 2353377"/>
              <a:gd name="connsiteX73" fmla="*/ 2036176 w 12341965"/>
              <a:gd name="connsiteY73" fmla="*/ 2207519 h 2353377"/>
              <a:gd name="connsiteX74" fmla="*/ 1867865 w 12341965"/>
              <a:gd name="connsiteY74" fmla="*/ 2233814 h 2353377"/>
              <a:gd name="connsiteX75" fmla="*/ 1747309 w 12341965"/>
              <a:gd name="connsiteY75" fmla="*/ 2244873 h 2353377"/>
              <a:gd name="connsiteX76" fmla="*/ 1621993 w 12341965"/>
              <a:gd name="connsiteY76" fmla="*/ 2277323 h 2353377"/>
              <a:gd name="connsiteX77" fmla="*/ 1413302 w 12341965"/>
              <a:gd name="connsiteY77" fmla="*/ 2315386 h 2353377"/>
              <a:gd name="connsiteX78" fmla="*/ 1349774 w 12341965"/>
              <a:gd name="connsiteY78" fmla="*/ 2311415 h 2353377"/>
              <a:gd name="connsiteX79" fmla="*/ 1335513 w 12341965"/>
              <a:gd name="connsiteY79" fmla="*/ 2307541 h 2353377"/>
              <a:gd name="connsiteX80" fmla="*/ 1259923 w 12341965"/>
              <a:gd name="connsiteY80" fmla="*/ 2294046 h 2353377"/>
              <a:gd name="connsiteX81" fmla="*/ 1177798 w 12341965"/>
              <a:gd name="connsiteY81" fmla="*/ 2268264 h 2353377"/>
              <a:gd name="connsiteX82" fmla="*/ 953096 w 12341965"/>
              <a:gd name="connsiteY82" fmla="*/ 2252491 h 2353377"/>
              <a:gd name="connsiteX83" fmla="*/ 797811 w 12341965"/>
              <a:gd name="connsiteY83" fmla="*/ 2225024 h 2353377"/>
              <a:gd name="connsiteX84" fmla="*/ 586407 w 12341965"/>
              <a:gd name="connsiteY84" fmla="*/ 2173725 h 2353377"/>
              <a:gd name="connsiteX85" fmla="*/ 510297 w 12341965"/>
              <a:gd name="connsiteY85" fmla="*/ 2165489 h 2353377"/>
              <a:gd name="connsiteX86" fmla="*/ 406606 w 12341965"/>
              <a:gd name="connsiteY86" fmla="*/ 2130615 h 2353377"/>
              <a:gd name="connsiteX87" fmla="*/ 369789 w 12341965"/>
              <a:gd name="connsiteY87" fmla="*/ 2123930 h 2353377"/>
              <a:gd name="connsiteX88" fmla="*/ 268455 w 12341965"/>
              <a:gd name="connsiteY88" fmla="*/ 2101771 h 2353377"/>
              <a:gd name="connsiteX89" fmla="*/ 75483 w 12341965"/>
              <a:gd name="connsiteY89" fmla="*/ 2065556 h 2353377"/>
              <a:gd name="connsiteX90" fmla="*/ 36912 w 12341965"/>
              <a:gd name="connsiteY90" fmla="*/ 2050202 h 2353377"/>
              <a:gd name="connsiteX91" fmla="*/ 4480 w 12341965"/>
              <a:gd name="connsiteY91" fmla="*/ 2042483 h 2353377"/>
              <a:gd name="connsiteX92" fmla="*/ 0 w 12341965"/>
              <a:gd name="connsiteY92" fmla="*/ 2041389 h 2353377"/>
              <a:gd name="connsiteX93" fmla="*/ 220422 w 12341965"/>
              <a:gd name="connsiteY93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506231 w 12341965"/>
              <a:gd name="connsiteY8" fmla="*/ 2233137 h 2353377"/>
              <a:gd name="connsiteX9" fmla="*/ 7396556 w 12341965"/>
              <a:gd name="connsiteY9" fmla="*/ 2265493 h 2353377"/>
              <a:gd name="connsiteX10" fmla="*/ 7246167 w 12341965"/>
              <a:gd name="connsiteY10" fmla="*/ 2287725 h 2353377"/>
              <a:gd name="connsiteX11" fmla="*/ 7238841 w 12341965"/>
              <a:gd name="connsiteY11" fmla="*/ 2297086 h 2353377"/>
              <a:gd name="connsiteX12" fmla="*/ 7195429 w 12341965"/>
              <a:gd name="connsiteY12" fmla="*/ 2314078 h 2353377"/>
              <a:gd name="connsiteX13" fmla="*/ 7175833 w 12341965"/>
              <a:gd name="connsiteY13" fmla="*/ 2323047 h 2353377"/>
              <a:gd name="connsiteX14" fmla="*/ 6909853 w 12341965"/>
              <a:gd name="connsiteY14" fmla="*/ 2323220 h 2353377"/>
              <a:gd name="connsiteX15" fmla="*/ 6804732 w 12341965"/>
              <a:gd name="connsiteY15" fmla="*/ 2320509 h 2353377"/>
              <a:gd name="connsiteX16" fmla="*/ 6701005 w 12341965"/>
              <a:gd name="connsiteY16" fmla="*/ 2320573 h 2353377"/>
              <a:gd name="connsiteX17" fmla="*/ 6663627 w 12341965"/>
              <a:gd name="connsiteY17" fmla="*/ 2321931 h 2353377"/>
              <a:gd name="connsiteX18" fmla="*/ 6563598 w 12341965"/>
              <a:gd name="connsiteY18" fmla="*/ 2313634 h 2353377"/>
              <a:gd name="connsiteX19" fmla="*/ 6525203 w 12341965"/>
              <a:gd name="connsiteY19" fmla="*/ 2312470 h 2353377"/>
              <a:gd name="connsiteX20" fmla="*/ 6517061 w 12341965"/>
              <a:gd name="connsiteY20" fmla="*/ 2312846 h 2353377"/>
              <a:gd name="connsiteX21" fmla="*/ 6478721 w 12341965"/>
              <a:gd name="connsiteY21" fmla="*/ 2318342 h 2353377"/>
              <a:gd name="connsiteX22" fmla="*/ 6373502 w 12341965"/>
              <a:gd name="connsiteY22" fmla="*/ 2296294 h 2353377"/>
              <a:gd name="connsiteX23" fmla="*/ 6250573 w 12341965"/>
              <a:gd name="connsiteY23" fmla="*/ 2310299 h 2353377"/>
              <a:gd name="connsiteX24" fmla="*/ 6103688 w 12341965"/>
              <a:gd name="connsiteY24" fmla="*/ 2319965 h 2353377"/>
              <a:gd name="connsiteX25" fmla="*/ 5881220 w 12341965"/>
              <a:gd name="connsiteY25" fmla="*/ 2352697 h 2353377"/>
              <a:gd name="connsiteX26" fmla="*/ 5787527 w 12341965"/>
              <a:gd name="connsiteY26" fmla="*/ 2338337 h 2353377"/>
              <a:gd name="connsiteX27" fmla="*/ 5643041 w 12341965"/>
              <a:gd name="connsiteY27" fmla="*/ 2349756 h 2353377"/>
              <a:gd name="connsiteX28" fmla="*/ 5517419 w 12341965"/>
              <a:gd name="connsiteY28" fmla="*/ 2351254 h 2353377"/>
              <a:gd name="connsiteX29" fmla="*/ 5503615 w 12341965"/>
              <a:gd name="connsiteY29" fmla="*/ 2350690 h 2353377"/>
              <a:gd name="connsiteX30" fmla="*/ 5452604 w 12341965"/>
              <a:gd name="connsiteY30" fmla="*/ 2341455 h 2353377"/>
              <a:gd name="connsiteX31" fmla="*/ 5218880 w 12341965"/>
              <a:gd name="connsiteY31" fmla="*/ 2347042 h 2353377"/>
              <a:gd name="connsiteX32" fmla="*/ 5147783 w 12341965"/>
              <a:gd name="connsiteY32" fmla="*/ 2337307 h 2353377"/>
              <a:gd name="connsiteX33" fmla="*/ 5112799 w 12341965"/>
              <a:gd name="connsiteY33" fmla="*/ 2336446 h 2353377"/>
              <a:gd name="connsiteX34" fmla="*/ 5106864 w 12341965"/>
              <a:gd name="connsiteY34" fmla="*/ 2335911 h 2353377"/>
              <a:gd name="connsiteX35" fmla="*/ 5066303 w 12341965"/>
              <a:gd name="connsiteY35" fmla="*/ 2329557 h 2353377"/>
              <a:gd name="connsiteX36" fmla="*/ 5006531 w 12341965"/>
              <a:gd name="connsiteY36" fmla="*/ 2315968 h 2353377"/>
              <a:gd name="connsiteX37" fmla="*/ 4945504 w 12341965"/>
              <a:gd name="connsiteY37" fmla="*/ 2294413 h 2353377"/>
              <a:gd name="connsiteX38" fmla="*/ 4909961 w 12341965"/>
              <a:gd name="connsiteY38" fmla="*/ 2284281 h 2353377"/>
              <a:gd name="connsiteX39" fmla="*/ 4885568 w 12341965"/>
              <a:gd name="connsiteY39" fmla="*/ 2274743 h 2353377"/>
              <a:gd name="connsiteX40" fmla="*/ 4815574 w 12341965"/>
              <a:gd name="connsiteY40" fmla="*/ 2262107 h 2353377"/>
              <a:gd name="connsiteX41" fmla="*/ 4696246 w 12341965"/>
              <a:gd name="connsiteY41" fmla="*/ 2246027 h 2353377"/>
              <a:gd name="connsiteX42" fmla="*/ 4647561 w 12341965"/>
              <a:gd name="connsiteY42" fmla="*/ 2224054 h 2353377"/>
              <a:gd name="connsiteX43" fmla="*/ 4544244 w 12341965"/>
              <a:gd name="connsiteY43" fmla="*/ 2213903 h 2353377"/>
              <a:gd name="connsiteX44" fmla="*/ 4520901 w 12341965"/>
              <a:gd name="connsiteY44" fmla="*/ 2217902 h 2353377"/>
              <a:gd name="connsiteX45" fmla="*/ 4466684 w 12341965"/>
              <a:gd name="connsiteY45" fmla="*/ 2217811 h 2353377"/>
              <a:gd name="connsiteX46" fmla="*/ 4384389 w 12341965"/>
              <a:gd name="connsiteY46" fmla="*/ 2227803 h 2353377"/>
              <a:gd name="connsiteX47" fmla="*/ 4294465 w 12341965"/>
              <a:gd name="connsiteY47" fmla="*/ 2240110 h 2353377"/>
              <a:gd name="connsiteX48" fmla="*/ 4240927 w 12341965"/>
              <a:gd name="connsiteY48" fmla="*/ 2245879 h 2353377"/>
              <a:gd name="connsiteX49" fmla="*/ 4234993 w 12341965"/>
              <a:gd name="connsiteY49" fmla="*/ 2246302 h 2353377"/>
              <a:gd name="connsiteX50" fmla="*/ 4193946 w 12341965"/>
              <a:gd name="connsiteY50" fmla="*/ 2246529 h 2353377"/>
              <a:gd name="connsiteX51" fmla="*/ 4068669 w 12341965"/>
              <a:gd name="connsiteY51" fmla="*/ 2231190 h 2353377"/>
              <a:gd name="connsiteX52" fmla="*/ 4031847 w 12341965"/>
              <a:gd name="connsiteY52" fmla="*/ 2226882 h 2353377"/>
              <a:gd name="connsiteX53" fmla="*/ 4006096 w 12341965"/>
              <a:gd name="connsiteY53" fmla="*/ 2221376 h 2353377"/>
              <a:gd name="connsiteX54" fmla="*/ 3934949 w 12341965"/>
              <a:gd name="connsiteY54" fmla="*/ 2220116 h 2353377"/>
              <a:gd name="connsiteX55" fmla="*/ 3814672 w 12341965"/>
              <a:gd name="connsiteY55" fmla="*/ 2223359 h 2353377"/>
              <a:gd name="connsiteX56" fmla="*/ 3761308 w 12341965"/>
              <a:gd name="connsiteY56" fmla="*/ 2214030 h 2353377"/>
              <a:gd name="connsiteX57" fmla="*/ 3569306 w 12341965"/>
              <a:gd name="connsiteY57" fmla="*/ 2214461 h 2353377"/>
              <a:gd name="connsiteX58" fmla="*/ 3407590 w 12341965"/>
              <a:gd name="connsiteY58" fmla="*/ 2207870 h 2353377"/>
              <a:gd name="connsiteX59" fmla="*/ 3281075 w 12341965"/>
              <a:gd name="connsiteY59" fmla="*/ 2208906 h 2353377"/>
              <a:gd name="connsiteX60" fmla="*/ 3008454 w 12341965"/>
              <a:gd name="connsiteY60" fmla="*/ 2216904 h 2353377"/>
              <a:gd name="connsiteX61" fmla="*/ 2993596 w 12341965"/>
              <a:gd name="connsiteY61" fmla="*/ 2224321 h 2353377"/>
              <a:gd name="connsiteX62" fmla="*/ 2939335 w 12341965"/>
              <a:gd name="connsiteY62" fmla="*/ 2232438 h 2353377"/>
              <a:gd name="connsiteX63" fmla="*/ 2870672 w 12341965"/>
              <a:gd name="connsiteY63" fmla="*/ 2240299 h 2353377"/>
              <a:gd name="connsiteX64" fmla="*/ 2870224 w 12341965"/>
              <a:gd name="connsiteY64" fmla="*/ 2239378 h 2353377"/>
              <a:gd name="connsiteX65" fmla="*/ 2839549 w 12341965"/>
              <a:gd name="connsiteY65" fmla="*/ 2232556 h 2353377"/>
              <a:gd name="connsiteX66" fmla="*/ 2715695 w 12341965"/>
              <a:gd name="connsiteY66" fmla="*/ 2217586 h 2353377"/>
              <a:gd name="connsiteX67" fmla="*/ 2710404 w 12341965"/>
              <a:gd name="connsiteY67" fmla="*/ 2216336 h 2353377"/>
              <a:gd name="connsiteX68" fmla="*/ 2473552 w 12341965"/>
              <a:gd name="connsiteY68" fmla="*/ 2198719 h 2353377"/>
              <a:gd name="connsiteX69" fmla="*/ 2371052 w 12341965"/>
              <a:gd name="connsiteY69" fmla="*/ 2192460 h 2353377"/>
              <a:gd name="connsiteX70" fmla="*/ 2285669 w 12341965"/>
              <a:gd name="connsiteY70" fmla="*/ 2178867 h 2353377"/>
              <a:gd name="connsiteX71" fmla="*/ 2162799 w 12341965"/>
              <a:gd name="connsiteY71" fmla="*/ 2176749 h 2353377"/>
              <a:gd name="connsiteX72" fmla="*/ 2052698 w 12341965"/>
              <a:gd name="connsiteY72" fmla="*/ 2201848 h 2353377"/>
              <a:gd name="connsiteX73" fmla="*/ 2036176 w 12341965"/>
              <a:gd name="connsiteY73" fmla="*/ 2207519 h 2353377"/>
              <a:gd name="connsiteX74" fmla="*/ 1867865 w 12341965"/>
              <a:gd name="connsiteY74" fmla="*/ 2233814 h 2353377"/>
              <a:gd name="connsiteX75" fmla="*/ 1747309 w 12341965"/>
              <a:gd name="connsiteY75" fmla="*/ 2244873 h 2353377"/>
              <a:gd name="connsiteX76" fmla="*/ 1621993 w 12341965"/>
              <a:gd name="connsiteY76" fmla="*/ 2277323 h 2353377"/>
              <a:gd name="connsiteX77" fmla="*/ 1413302 w 12341965"/>
              <a:gd name="connsiteY77" fmla="*/ 2315386 h 2353377"/>
              <a:gd name="connsiteX78" fmla="*/ 1349774 w 12341965"/>
              <a:gd name="connsiteY78" fmla="*/ 2311415 h 2353377"/>
              <a:gd name="connsiteX79" fmla="*/ 1335513 w 12341965"/>
              <a:gd name="connsiteY79" fmla="*/ 2307541 h 2353377"/>
              <a:gd name="connsiteX80" fmla="*/ 1259923 w 12341965"/>
              <a:gd name="connsiteY80" fmla="*/ 2294046 h 2353377"/>
              <a:gd name="connsiteX81" fmla="*/ 1177798 w 12341965"/>
              <a:gd name="connsiteY81" fmla="*/ 2268264 h 2353377"/>
              <a:gd name="connsiteX82" fmla="*/ 953096 w 12341965"/>
              <a:gd name="connsiteY82" fmla="*/ 2252491 h 2353377"/>
              <a:gd name="connsiteX83" fmla="*/ 797811 w 12341965"/>
              <a:gd name="connsiteY83" fmla="*/ 2225024 h 2353377"/>
              <a:gd name="connsiteX84" fmla="*/ 586407 w 12341965"/>
              <a:gd name="connsiteY84" fmla="*/ 2173725 h 2353377"/>
              <a:gd name="connsiteX85" fmla="*/ 510297 w 12341965"/>
              <a:gd name="connsiteY85" fmla="*/ 2165489 h 2353377"/>
              <a:gd name="connsiteX86" fmla="*/ 406606 w 12341965"/>
              <a:gd name="connsiteY86" fmla="*/ 2130615 h 2353377"/>
              <a:gd name="connsiteX87" fmla="*/ 369789 w 12341965"/>
              <a:gd name="connsiteY87" fmla="*/ 2123930 h 2353377"/>
              <a:gd name="connsiteX88" fmla="*/ 268455 w 12341965"/>
              <a:gd name="connsiteY88" fmla="*/ 2101771 h 2353377"/>
              <a:gd name="connsiteX89" fmla="*/ 75483 w 12341965"/>
              <a:gd name="connsiteY89" fmla="*/ 2065556 h 2353377"/>
              <a:gd name="connsiteX90" fmla="*/ 36912 w 12341965"/>
              <a:gd name="connsiteY90" fmla="*/ 2050202 h 2353377"/>
              <a:gd name="connsiteX91" fmla="*/ 4480 w 12341965"/>
              <a:gd name="connsiteY91" fmla="*/ 2042483 h 2353377"/>
              <a:gd name="connsiteX92" fmla="*/ 0 w 12341965"/>
              <a:gd name="connsiteY92" fmla="*/ 2041389 h 2353377"/>
              <a:gd name="connsiteX93" fmla="*/ 220422 w 12341965"/>
              <a:gd name="connsiteY93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396556 w 12341965"/>
              <a:gd name="connsiteY8" fmla="*/ 2265493 h 2353377"/>
              <a:gd name="connsiteX9" fmla="*/ 7246167 w 12341965"/>
              <a:gd name="connsiteY9" fmla="*/ 2287725 h 2353377"/>
              <a:gd name="connsiteX10" fmla="*/ 7238841 w 12341965"/>
              <a:gd name="connsiteY10" fmla="*/ 2297086 h 2353377"/>
              <a:gd name="connsiteX11" fmla="*/ 7195429 w 12341965"/>
              <a:gd name="connsiteY11" fmla="*/ 2314078 h 2353377"/>
              <a:gd name="connsiteX12" fmla="*/ 7175833 w 12341965"/>
              <a:gd name="connsiteY12" fmla="*/ 2323047 h 2353377"/>
              <a:gd name="connsiteX13" fmla="*/ 6909853 w 12341965"/>
              <a:gd name="connsiteY13" fmla="*/ 2323220 h 2353377"/>
              <a:gd name="connsiteX14" fmla="*/ 6804732 w 12341965"/>
              <a:gd name="connsiteY14" fmla="*/ 2320509 h 2353377"/>
              <a:gd name="connsiteX15" fmla="*/ 6701005 w 12341965"/>
              <a:gd name="connsiteY15" fmla="*/ 2320573 h 2353377"/>
              <a:gd name="connsiteX16" fmla="*/ 6663627 w 12341965"/>
              <a:gd name="connsiteY16" fmla="*/ 2321931 h 2353377"/>
              <a:gd name="connsiteX17" fmla="*/ 6563598 w 12341965"/>
              <a:gd name="connsiteY17" fmla="*/ 2313634 h 2353377"/>
              <a:gd name="connsiteX18" fmla="*/ 6525203 w 12341965"/>
              <a:gd name="connsiteY18" fmla="*/ 2312470 h 2353377"/>
              <a:gd name="connsiteX19" fmla="*/ 6517061 w 12341965"/>
              <a:gd name="connsiteY19" fmla="*/ 2312846 h 2353377"/>
              <a:gd name="connsiteX20" fmla="*/ 6478721 w 12341965"/>
              <a:gd name="connsiteY20" fmla="*/ 2318342 h 2353377"/>
              <a:gd name="connsiteX21" fmla="*/ 6373502 w 12341965"/>
              <a:gd name="connsiteY21" fmla="*/ 2296294 h 2353377"/>
              <a:gd name="connsiteX22" fmla="*/ 6250573 w 12341965"/>
              <a:gd name="connsiteY22" fmla="*/ 2310299 h 2353377"/>
              <a:gd name="connsiteX23" fmla="*/ 6103688 w 12341965"/>
              <a:gd name="connsiteY23" fmla="*/ 2319965 h 2353377"/>
              <a:gd name="connsiteX24" fmla="*/ 5881220 w 12341965"/>
              <a:gd name="connsiteY24" fmla="*/ 2352697 h 2353377"/>
              <a:gd name="connsiteX25" fmla="*/ 5787527 w 12341965"/>
              <a:gd name="connsiteY25" fmla="*/ 2338337 h 2353377"/>
              <a:gd name="connsiteX26" fmla="*/ 5643041 w 12341965"/>
              <a:gd name="connsiteY26" fmla="*/ 2349756 h 2353377"/>
              <a:gd name="connsiteX27" fmla="*/ 5517419 w 12341965"/>
              <a:gd name="connsiteY27" fmla="*/ 2351254 h 2353377"/>
              <a:gd name="connsiteX28" fmla="*/ 5503615 w 12341965"/>
              <a:gd name="connsiteY28" fmla="*/ 2350690 h 2353377"/>
              <a:gd name="connsiteX29" fmla="*/ 5452604 w 12341965"/>
              <a:gd name="connsiteY29" fmla="*/ 2341455 h 2353377"/>
              <a:gd name="connsiteX30" fmla="*/ 5218880 w 12341965"/>
              <a:gd name="connsiteY30" fmla="*/ 2347042 h 2353377"/>
              <a:gd name="connsiteX31" fmla="*/ 5147783 w 12341965"/>
              <a:gd name="connsiteY31" fmla="*/ 2337307 h 2353377"/>
              <a:gd name="connsiteX32" fmla="*/ 5112799 w 12341965"/>
              <a:gd name="connsiteY32" fmla="*/ 2336446 h 2353377"/>
              <a:gd name="connsiteX33" fmla="*/ 5106864 w 12341965"/>
              <a:gd name="connsiteY33" fmla="*/ 2335911 h 2353377"/>
              <a:gd name="connsiteX34" fmla="*/ 5066303 w 12341965"/>
              <a:gd name="connsiteY34" fmla="*/ 2329557 h 2353377"/>
              <a:gd name="connsiteX35" fmla="*/ 5006531 w 12341965"/>
              <a:gd name="connsiteY35" fmla="*/ 2315968 h 2353377"/>
              <a:gd name="connsiteX36" fmla="*/ 4945504 w 12341965"/>
              <a:gd name="connsiteY36" fmla="*/ 2294413 h 2353377"/>
              <a:gd name="connsiteX37" fmla="*/ 4909961 w 12341965"/>
              <a:gd name="connsiteY37" fmla="*/ 2284281 h 2353377"/>
              <a:gd name="connsiteX38" fmla="*/ 4885568 w 12341965"/>
              <a:gd name="connsiteY38" fmla="*/ 2274743 h 2353377"/>
              <a:gd name="connsiteX39" fmla="*/ 4815574 w 12341965"/>
              <a:gd name="connsiteY39" fmla="*/ 2262107 h 2353377"/>
              <a:gd name="connsiteX40" fmla="*/ 4696246 w 12341965"/>
              <a:gd name="connsiteY40" fmla="*/ 2246027 h 2353377"/>
              <a:gd name="connsiteX41" fmla="*/ 4647561 w 12341965"/>
              <a:gd name="connsiteY41" fmla="*/ 2224054 h 2353377"/>
              <a:gd name="connsiteX42" fmla="*/ 4544244 w 12341965"/>
              <a:gd name="connsiteY42" fmla="*/ 2213903 h 2353377"/>
              <a:gd name="connsiteX43" fmla="*/ 4520901 w 12341965"/>
              <a:gd name="connsiteY43" fmla="*/ 2217902 h 2353377"/>
              <a:gd name="connsiteX44" fmla="*/ 4466684 w 12341965"/>
              <a:gd name="connsiteY44" fmla="*/ 2217811 h 2353377"/>
              <a:gd name="connsiteX45" fmla="*/ 4384389 w 12341965"/>
              <a:gd name="connsiteY45" fmla="*/ 2227803 h 2353377"/>
              <a:gd name="connsiteX46" fmla="*/ 4294465 w 12341965"/>
              <a:gd name="connsiteY46" fmla="*/ 2240110 h 2353377"/>
              <a:gd name="connsiteX47" fmla="*/ 4240927 w 12341965"/>
              <a:gd name="connsiteY47" fmla="*/ 2245879 h 2353377"/>
              <a:gd name="connsiteX48" fmla="*/ 4234993 w 12341965"/>
              <a:gd name="connsiteY48" fmla="*/ 2246302 h 2353377"/>
              <a:gd name="connsiteX49" fmla="*/ 4193946 w 12341965"/>
              <a:gd name="connsiteY49" fmla="*/ 2246529 h 2353377"/>
              <a:gd name="connsiteX50" fmla="*/ 4068669 w 12341965"/>
              <a:gd name="connsiteY50" fmla="*/ 2231190 h 2353377"/>
              <a:gd name="connsiteX51" fmla="*/ 4031847 w 12341965"/>
              <a:gd name="connsiteY51" fmla="*/ 2226882 h 2353377"/>
              <a:gd name="connsiteX52" fmla="*/ 4006096 w 12341965"/>
              <a:gd name="connsiteY52" fmla="*/ 2221376 h 2353377"/>
              <a:gd name="connsiteX53" fmla="*/ 3934949 w 12341965"/>
              <a:gd name="connsiteY53" fmla="*/ 2220116 h 2353377"/>
              <a:gd name="connsiteX54" fmla="*/ 3814672 w 12341965"/>
              <a:gd name="connsiteY54" fmla="*/ 2223359 h 2353377"/>
              <a:gd name="connsiteX55" fmla="*/ 3761308 w 12341965"/>
              <a:gd name="connsiteY55" fmla="*/ 2214030 h 2353377"/>
              <a:gd name="connsiteX56" fmla="*/ 3569306 w 12341965"/>
              <a:gd name="connsiteY56" fmla="*/ 2214461 h 2353377"/>
              <a:gd name="connsiteX57" fmla="*/ 3407590 w 12341965"/>
              <a:gd name="connsiteY57" fmla="*/ 2207870 h 2353377"/>
              <a:gd name="connsiteX58" fmla="*/ 3281075 w 12341965"/>
              <a:gd name="connsiteY58" fmla="*/ 2208906 h 2353377"/>
              <a:gd name="connsiteX59" fmla="*/ 3008454 w 12341965"/>
              <a:gd name="connsiteY59" fmla="*/ 2216904 h 2353377"/>
              <a:gd name="connsiteX60" fmla="*/ 2993596 w 12341965"/>
              <a:gd name="connsiteY60" fmla="*/ 2224321 h 2353377"/>
              <a:gd name="connsiteX61" fmla="*/ 2939335 w 12341965"/>
              <a:gd name="connsiteY61" fmla="*/ 2232438 h 2353377"/>
              <a:gd name="connsiteX62" fmla="*/ 2870672 w 12341965"/>
              <a:gd name="connsiteY62" fmla="*/ 2240299 h 2353377"/>
              <a:gd name="connsiteX63" fmla="*/ 2870224 w 12341965"/>
              <a:gd name="connsiteY63" fmla="*/ 2239378 h 2353377"/>
              <a:gd name="connsiteX64" fmla="*/ 2839549 w 12341965"/>
              <a:gd name="connsiteY64" fmla="*/ 2232556 h 2353377"/>
              <a:gd name="connsiteX65" fmla="*/ 2715695 w 12341965"/>
              <a:gd name="connsiteY65" fmla="*/ 2217586 h 2353377"/>
              <a:gd name="connsiteX66" fmla="*/ 2710404 w 12341965"/>
              <a:gd name="connsiteY66" fmla="*/ 2216336 h 2353377"/>
              <a:gd name="connsiteX67" fmla="*/ 2473552 w 12341965"/>
              <a:gd name="connsiteY67" fmla="*/ 2198719 h 2353377"/>
              <a:gd name="connsiteX68" fmla="*/ 2371052 w 12341965"/>
              <a:gd name="connsiteY68" fmla="*/ 2192460 h 2353377"/>
              <a:gd name="connsiteX69" fmla="*/ 2285669 w 12341965"/>
              <a:gd name="connsiteY69" fmla="*/ 2178867 h 2353377"/>
              <a:gd name="connsiteX70" fmla="*/ 2162799 w 12341965"/>
              <a:gd name="connsiteY70" fmla="*/ 2176749 h 2353377"/>
              <a:gd name="connsiteX71" fmla="*/ 2052698 w 12341965"/>
              <a:gd name="connsiteY71" fmla="*/ 2201848 h 2353377"/>
              <a:gd name="connsiteX72" fmla="*/ 2036176 w 12341965"/>
              <a:gd name="connsiteY72" fmla="*/ 2207519 h 2353377"/>
              <a:gd name="connsiteX73" fmla="*/ 1867865 w 12341965"/>
              <a:gd name="connsiteY73" fmla="*/ 2233814 h 2353377"/>
              <a:gd name="connsiteX74" fmla="*/ 1747309 w 12341965"/>
              <a:gd name="connsiteY74" fmla="*/ 2244873 h 2353377"/>
              <a:gd name="connsiteX75" fmla="*/ 1621993 w 12341965"/>
              <a:gd name="connsiteY75" fmla="*/ 2277323 h 2353377"/>
              <a:gd name="connsiteX76" fmla="*/ 1413302 w 12341965"/>
              <a:gd name="connsiteY76" fmla="*/ 2315386 h 2353377"/>
              <a:gd name="connsiteX77" fmla="*/ 1349774 w 12341965"/>
              <a:gd name="connsiteY77" fmla="*/ 2311415 h 2353377"/>
              <a:gd name="connsiteX78" fmla="*/ 1335513 w 12341965"/>
              <a:gd name="connsiteY78" fmla="*/ 2307541 h 2353377"/>
              <a:gd name="connsiteX79" fmla="*/ 1259923 w 12341965"/>
              <a:gd name="connsiteY79" fmla="*/ 2294046 h 2353377"/>
              <a:gd name="connsiteX80" fmla="*/ 1177798 w 12341965"/>
              <a:gd name="connsiteY80" fmla="*/ 2268264 h 2353377"/>
              <a:gd name="connsiteX81" fmla="*/ 953096 w 12341965"/>
              <a:gd name="connsiteY81" fmla="*/ 2252491 h 2353377"/>
              <a:gd name="connsiteX82" fmla="*/ 797811 w 12341965"/>
              <a:gd name="connsiteY82" fmla="*/ 2225024 h 2353377"/>
              <a:gd name="connsiteX83" fmla="*/ 586407 w 12341965"/>
              <a:gd name="connsiteY83" fmla="*/ 2173725 h 2353377"/>
              <a:gd name="connsiteX84" fmla="*/ 510297 w 12341965"/>
              <a:gd name="connsiteY84" fmla="*/ 2165489 h 2353377"/>
              <a:gd name="connsiteX85" fmla="*/ 406606 w 12341965"/>
              <a:gd name="connsiteY85" fmla="*/ 2130615 h 2353377"/>
              <a:gd name="connsiteX86" fmla="*/ 369789 w 12341965"/>
              <a:gd name="connsiteY86" fmla="*/ 2123930 h 2353377"/>
              <a:gd name="connsiteX87" fmla="*/ 268455 w 12341965"/>
              <a:gd name="connsiteY87" fmla="*/ 2101771 h 2353377"/>
              <a:gd name="connsiteX88" fmla="*/ 75483 w 12341965"/>
              <a:gd name="connsiteY88" fmla="*/ 2065556 h 2353377"/>
              <a:gd name="connsiteX89" fmla="*/ 36912 w 12341965"/>
              <a:gd name="connsiteY89" fmla="*/ 2050202 h 2353377"/>
              <a:gd name="connsiteX90" fmla="*/ 4480 w 12341965"/>
              <a:gd name="connsiteY90" fmla="*/ 2042483 h 2353377"/>
              <a:gd name="connsiteX91" fmla="*/ 0 w 12341965"/>
              <a:gd name="connsiteY91" fmla="*/ 2041389 h 2353377"/>
              <a:gd name="connsiteX92" fmla="*/ 220422 w 12341965"/>
              <a:gd name="connsiteY92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341965" h="2353377">
                <a:moveTo>
                  <a:pt x="220422" y="0"/>
                </a:moveTo>
                <a:lnTo>
                  <a:pt x="12341965" y="1308844"/>
                </a:lnTo>
                <a:lnTo>
                  <a:pt x="12263497" y="2035552"/>
                </a:lnTo>
                <a:cubicBezTo>
                  <a:pt x="12106187" y="2024495"/>
                  <a:pt x="12065072" y="2002037"/>
                  <a:pt x="11965860" y="1985279"/>
                </a:cubicBezTo>
                <a:cubicBezTo>
                  <a:pt x="11876070" y="1975312"/>
                  <a:pt x="11779749" y="1979196"/>
                  <a:pt x="11724758" y="1975746"/>
                </a:cubicBezTo>
                <a:lnTo>
                  <a:pt x="10904839" y="1919152"/>
                </a:lnTo>
                <a:cubicBezTo>
                  <a:pt x="10055307" y="1760918"/>
                  <a:pt x="9109530" y="2036718"/>
                  <a:pt x="8756364" y="1969116"/>
                </a:cubicBezTo>
                <a:cubicBezTo>
                  <a:pt x="8495362" y="2002252"/>
                  <a:pt x="7865978" y="2131409"/>
                  <a:pt x="7441068" y="2196228"/>
                </a:cubicBezTo>
                <a:cubicBezTo>
                  <a:pt x="7386333" y="2202891"/>
                  <a:pt x="7305428" y="2295216"/>
                  <a:pt x="7246167" y="2287725"/>
                </a:cubicBezTo>
                <a:cubicBezTo>
                  <a:pt x="7244827" y="2291352"/>
                  <a:pt x="7242257" y="2294422"/>
                  <a:pt x="7238841" y="2297086"/>
                </a:cubicBezTo>
                <a:lnTo>
                  <a:pt x="7195429" y="2314078"/>
                </a:lnTo>
                <a:lnTo>
                  <a:pt x="7175833" y="2323047"/>
                </a:lnTo>
                <a:cubicBezTo>
                  <a:pt x="7128237" y="2324570"/>
                  <a:pt x="6971703" y="2323643"/>
                  <a:pt x="6909853" y="2323220"/>
                </a:cubicBezTo>
                <a:cubicBezTo>
                  <a:pt x="6869084" y="2323828"/>
                  <a:pt x="6840814" y="2308658"/>
                  <a:pt x="6804732" y="2320509"/>
                </a:cubicBezTo>
                <a:cubicBezTo>
                  <a:pt x="6766551" y="2321011"/>
                  <a:pt x="6732672" y="2315120"/>
                  <a:pt x="6701005" y="2320573"/>
                </a:cubicBezTo>
                <a:cubicBezTo>
                  <a:pt x="6687229" y="2315697"/>
                  <a:pt x="6674600" y="2313894"/>
                  <a:pt x="6663627" y="2321931"/>
                </a:cubicBezTo>
                <a:cubicBezTo>
                  <a:pt x="6640726" y="2320775"/>
                  <a:pt x="6586669" y="2315212"/>
                  <a:pt x="6563598" y="2313634"/>
                </a:cubicBezTo>
                <a:lnTo>
                  <a:pt x="6525203" y="2312470"/>
                </a:lnTo>
                <a:lnTo>
                  <a:pt x="6517061" y="2312846"/>
                </a:lnTo>
                <a:cubicBezTo>
                  <a:pt x="6503780" y="2314306"/>
                  <a:pt x="6490919" y="2316182"/>
                  <a:pt x="6478721" y="2318342"/>
                </a:cubicBezTo>
                <a:cubicBezTo>
                  <a:pt x="6454794" y="2315583"/>
                  <a:pt x="6405181" y="2297966"/>
                  <a:pt x="6373502" y="2296294"/>
                </a:cubicBezTo>
                <a:lnTo>
                  <a:pt x="6250573" y="2310299"/>
                </a:lnTo>
                <a:cubicBezTo>
                  <a:pt x="6219746" y="2312241"/>
                  <a:pt x="6169132" y="2313318"/>
                  <a:pt x="6103688" y="2319965"/>
                </a:cubicBezTo>
                <a:cubicBezTo>
                  <a:pt x="6040932" y="2325401"/>
                  <a:pt x="5903967" y="2345789"/>
                  <a:pt x="5881220" y="2352697"/>
                </a:cubicBezTo>
                <a:cubicBezTo>
                  <a:pt x="5862137" y="2355758"/>
                  <a:pt x="5777813" y="2348049"/>
                  <a:pt x="5787527" y="2338337"/>
                </a:cubicBezTo>
                <a:cubicBezTo>
                  <a:pt x="5731144" y="2359953"/>
                  <a:pt x="5708521" y="2339004"/>
                  <a:pt x="5643041" y="2349756"/>
                </a:cubicBezTo>
                <a:lnTo>
                  <a:pt x="5517419" y="2351254"/>
                </a:lnTo>
                <a:lnTo>
                  <a:pt x="5503615" y="2350690"/>
                </a:lnTo>
                <a:lnTo>
                  <a:pt x="5452604" y="2341455"/>
                </a:lnTo>
                <a:cubicBezTo>
                  <a:pt x="5362493" y="2351410"/>
                  <a:pt x="5269683" y="2347734"/>
                  <a:pt x="5218880" y="2347042"/>
                </a:cubicBezTo>
                <a:lnTo>
                  <a:pt x="5147783" y="2337307"/>
                </a:lnTo>
                <a:cubicBezTo>
                  <a:pt x="5136337" y="2335815"/>
                  <a:pt x="5122774" y="2337020"/>
                  <a:pt x="5112799" y="2336446"/>
                </a:cubicBezTo>
                <a:lnTo>
                  <a:pt x="5106864" y="2335911"/>
                </a:lnTo>
                <a:lnTo>
                  <a:pt x="5066303" y="2329557"/>
                </a:lnTo>
                <a:lnTo>
                  <a:pt x="5006531" y="2315968"/>
                </a:lnTo>
                <a:cubicBezTo>
                  <a:pt x="4987105" y="2308900"/>
                  <a:pt x="4971495" y="2288182"/>
                  <a:pt x="4945504" y="2294413"/>
                </a:cubicBezTo>
                <a:cubicBezTo>
                  <a:pt x="4952381" y="2284703"/>
                  <a:pt x="4915690" y="2293955"/>
                  <a:pt x="4909961" y="2284281"/>
                </a:cubicBezTo>
                <a:cubicBezTo>
                  <a:pt x="4906882" y="2276450"/>
                  <a:pt x="4895035" y="2277433"/>
                  <a:pt x="4885568" y="2274743"/>
                </a:cubicBezTo>
                <a:cubicBezTo>
                  <a:pt x="4878048" y="2266851"/>
                  <a:pt x="4831352" y="2260576"/>
                  <a:pt x="4815574" y="2262107"/>
                </a:cubicBezTo>
                <a:cubicBezTo>
                  <a:pt x="4771715" y="2271162"/>
                  <a:pt x="4731418" y="2239620"/>
                  <a:pt x="4696246" y="2246027"/>
                </a:cubicBezTo>
                <a:cubicBezTo>
                  <a:pt x="4663636" y="2237989"/>
                  <a:pt x="4668995" y="2228937"/>
                  <a:pt x="4647561" y="2224054"/>
                </a:cubicBezTo>
                <a:cubicBezTo>
                  <a:pt x="4622228" y="2218700"/>
                  <a:pt x="4560747" y="2213234"/>
                  <a:pt x="4544244" y="2213903"/>
                </a:cubicBezTo>
                <a:lnTo>
                  <a:pt x="4520901" y="2217902"/>
                </a:lnTo>
                <a:lnTo>
                  <a:pt x="4466684" y="2217811"/>
                </a:lnTo>
                <a:lnTo>
                  <a:pt x="4384389" y="2227803"/>
                </a:lnTo>
                <a:cubicBezTo>
                  <a:pt x="4354414" y="2231905"/>
                  <a:pt x="4318104" y="2228138"/>
                  <a:pt x="4294465" y="2240110"/>
                </a:cubicBezTo>
                <a:cubicBezTo>
                  <a:pt x="4280780" y="2241348"/>
                  <a:pt x="4250839" y="2244848"/>
                  <a:pt x="4240927" y="2245879"/>
                </a:cubicBezTo>
                <a:lnTo>
                  <a:pt x="4234993" y="2246302"/>
                </a:lnTo>
                <a:lnTo>
                  <a:pt x="4193946" y="2246529"/>
                </a:lnTo>
                <a:lnTo>
                  <a:pt x="4068669" y="2231190"/>
                </a:lnTo>
                <a:cubicBezTo>
                  <a:pt x="4073618" y="2220503"/>
                  <a:pt x="4039283" y="2235514"/>
                  <a:pt x="4031847" y="2226882"/>
                </a:cubicBezTo>
                <a:cubicBezTo>
                  <a:pt x="4027362" y="2219647"/>
                  <a:pt x="4015901" y="2222514"/>
                  <a:pt x="4006096" y="2221376"/>
                </a:cubicBezTo>
                <a:cubicBezTo>
                  <a:pt x="3997234" y="2214791"/>
                  <a:pt x="3950170" y="2216076"/>
                  <a:pt x="3934949" y="2220116"/>
                </a:cubicBezTo>
                <a:cubicBezTo>
                  <a:pt x="3893532" y="2236079"/>
                  <a:pt x="3848045" y="2211403"/>
                  <a:pt x="3814672" y="2223359"/>
                </a:cubicBezTo>
                <a:cubicBezTo>
                  <a:pt x="3781125" y="2220650"/>
                  <a:pt x="3783283" y="2215417"/>
                  <a:pt x="3761308" y="2214030"/>
                </a:cubicBezTo>
                <a:cubicBezTo>
                  <a:pt x="3720414" y="2212547"/>
                  <a:pt x="3628260" y="2215487"/>
                  <a:pt x="3569306" y="2214461"/>
                </a:cubicBezTo>
                <a:cubicBezTo>
                  <a:pt x="3514762" y="2212921"/>
                  <a:pt x="3465806" y="2207824"/>
                  <a:pt x="3407590" y="2207870"/>
                </a:cubicBezTo>
                <a:cubicBezTo>
                  <a:pt x="3361745" y="2215668"/>
                  <a:pt x="3314990" y="2196078"/>
                  <a:pt x="3281075" y="2208906"/>
                </a:cubicBezTo>
                <a:cubicBezTo>
                  <a:pt x="3120266" y="2215996"/>
                  <a:pt x="3053255" y="2197289"/>
                  <a:pt x="3008454" y="2216904"/>
                </a:cubicBezTo>
                <a:cubicBezTo>
                  <a:pt x="3004056" y="2220042"/>
                  <a:pt x="2999032" y="2222447"/>
                  <a:pt x="2993596" y="2224321"/>
                </a:cubicBezTo>
                <a:lnTo>
                  <a:pt x="2939335" y="2232438"/>
                </a:lnTo>
                <a:lnTo>
                  <a:pt x="2870672" y="2240299"/>
                </a:lnTo>
                <a:lnTo>
                  <a:pt x="2870224" y="2239378"/>
                </a:lnTo>
                <a:cubicBezTo>
                  <a:pt x="2865037" y="2238088"/>
                  <a:pt x="2852258" y="2237137"/>
                  <a:pt x="2839549" y="2232556"/>
                </a:cubicBezTo>
                <a:lnTo>
                  <a:pt x="2715695" y="2217586"/>
                </a:lnTo>
                <a:lnTo>
                  <a:pt x="2710404" y="2216336"/>
                </a:lnTo>
                <a:lnTo>
                  <a:pt x="2473552" y="2198719"/>
                </a:lnTo>
                <a:cubicBezTo>
                  <a:pt x="2433163" y="2209361"/>
                  <a:pt x="2411483" y="2193227"/>
                  <a:pt x="2371052" y="2192460"/>
                </a:cubicBezTo>
                <a:cubicBezTo>
                  <a:pt x="2339739" y="2189151"/>
                  <a:pt x="2307500" y="2179285"/>
                  <a:pt x="2285669" y="2178867"/>
                </a:cubicBezTo>
                <a:cubicBezTo>
                  <a:pt x="2219354" y="2185261"/>
                  <a:pt x="2203755" y="2177455"/>
                  <a:pt x="2162799" y="2176749"/>
                </a:cubicBezTo>
                <a:cubicBezTo>
                  <a:pt x="2131400" y="2180309"/>
                  <a:pt x="2073801" y="2196720"/>
                  <a:pt x="2052698" y="2201848"/>
                </a:cubicBezTo>
                <a:lnTo>
                  <a:pt x="2036176" y="2207519"/>
                </a:lnTo>
                <a:cubicBezTo>
                  <a:pt x="2005752" y="2212926"/>
                  <a:pt x="1885299" y="2245828"/>
                  <a:pt x="1867865" y="2233814"/>
                </a:cubicBezTo>
                <a:cubicBezTo>
                  <a:pt x="1829403" y="2230625"/>
                  <a:pt x="1808413" y="2235203"/>
                  <a:pt x="1747309" y="2244873"/>
                </a:cubicBezTo>
                <a:cubicBezTo>
                  <a:pt x="1706329" y="2252123"/>
                  <a:pt x="1676431" y="2271948"/>
                  <a:pt x="1621993" y="2277323"/>
                </a:cubicBezTo>
                <a:cubicBezTo>
                  <a:pt x="1568045" y="2305215"/>
                  <a:pt x="1477306" y="2297296"/>
                  <a:pt x="1413302" y="2315386"/>
                </a:cubicBezTo>
                <a:cubicBezTo>
                  <a:pt x="1367932" y="2321068"/>
                  <a:pt x="1362739" y="2312723"/>
                  <a:pt x="1349774" y="2311415"/>
                </a:cubicBezTo>
                <a:lnTo>
                  <a:pt x="1335513" y="2307541"/>
                </a:lnTo>
                <a:cubicBezTo>
                  <a:pt x="1320538" y="2304646"/>
                  <a:pt x="1286209" y="2300592"/>
                  <a:pt x="1259923" y="2294046"/>
                </a:cubicBezTo>
                <a:cubicBezTo>
                  <a:pt x="1241272" y="2283687"/>
                  <a:pt x="1192295" y="2269094"/>
                  <a:pt x="1177798" y="2268264"/>
                </a:cubicBezTo>
                <a:cubicBezTo>
                  <a:pt x="1154017" y="2270121"/>
                  <a:pt x="1015624" y="2260639"/>
                  <a:pt x="953096" y="2252491"/>
                </a:cubicBezTo>
                <a:cubicBezTo>
                  <a:pt x="897860" y="2238742"/>
                  <a:pt x="841713" y="2236936"/>
                  <a:pt x="797811" y="2225024"/>
                </a:cubicBezTo>
                <a:cubicBezTo>
                  <a:pt x="751212" y="2191331"/>
                  <a:pt x="634326" y="2183648"/>
                  <a:pt x="586407" y="2173725"/>
                </a:cubicBezTo>
                <a:cubicBezTo>
                  <a:pt x="565635" y="2167365"/>
                  <a:pt x="523888" y="2167240"/>
                  <a:pt x="510297" y="2165489"/>
                </a:cubicBezTo>
                <a:cubicBezTo>
                  <a:pt x="446302" y="2153145"/>
                  <a:pt x="441170" y="2142240"/>
                  <a:pt x="406606" y="2130615"/>
                </a:cubicBezTo>
                <a:cubicBezTo>
                  <a:pt x="394069" y="2136093"/>
                  <a:pt x="382142" y="2131632"/>
                  <a:pt x="369789" y="2123930"/>
                </a:cubicBezTo>
                <a:cubicBezTo>
                  <a:pt x="337624" y="2122458"/>
                  <a:pt x="305863" y="2109462"/>
                  <a:pt x="268455" y="2101771"/>
                </a:cubicBezTo>
                <a:cubicBezTo>
                  <a:pt x="219404" y="2092042"/>
                  <a:pt x="114073" y="2074150"/>
                  <a:pt x="75483" y="2065556"/>
                </a:cubicBezTo>
                <a:lnTo>
                  <a:pt x="36912" y="2050202"/>
                </a:lnTo>
                <a:cubicBezTo>
                  <a:pt x="29609" y="2043720"/>
                  <a:pt x="16374" y="2043760"/>
                  <a:pt x="4480" y="2042483"/>
                </a:cubicBezTo>
                <a:lnTo>
                  <a:pt x="0" y="2041389"/>
                </a:lnTo>
                <a:lnTo>
                  <a:pt x="220422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88E9A4-AA06-438D-8D89-524C6C945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6654" y="590280"/>
            <a:ext cx="4201826" cy="5663512"/>
          </a:xfrm>
          <a:custGeom>
            <a:avLst/>
            <a:gdLst>
              <a:gd name="connsiteX0" fmla="*/ 414836 w 4486013"/>
              <a:gd name="connsiteY0" fmla="*/ 0 h 5663512"/>
              <a:gd name="connsiteX1" fmla="*/ 3224977 w 4486013"/>
              <a:gd name="connsiteY1" fmla="*/ 145161 h 5663512"/>
              <a:gd name="connsiteX2" fmla="*/ 4000859 w 4486013"/>
              <a:gd name="connsiteY2" fmla="*/ 193118 h 5663512"/>
              <a:gd name="connsiteX3" fmla="*/ 4350169 w 4486013"/>
              <a:gd name="connsiteY3" fmla="*/ 210199 h 5663512"/>
              <a:gd name="connsiteX4" fmla="*/ 4376498 w 4486013"/>
              <a:gd name="connsiteY4" fmla="*/ 232320 h 5663512"/>
              <a:gd name="connsiteX5" fmla="*/ 4375204 w 4486013"/>
              <a:gd name="connsiteY5" fmla="*/ 264976 h 5663512"/>
              <a:gd name="connsiteX6" fmla="*/ 4377957 w 4486013"/>
              <a:gd name="connsiteY6" fmla="*/ 266710 h 5663512"/>
              <a:gd name="connsiteX7" fmla="*/ 4393686 w 4486013"/>
              <a:gd name="connsiteY7" fmla="*/ 298994 h 5663512"/>
              <a:gd name="connsiteX8" fmla="*/ 4382271 w 4486013"/>
              <a:gd name="connsiteY8" fmla="*/ 332680 h 5663512"/>
              <a:gd name="connsiteX9" fmla="*/ 4486013 w 4486013"/>
              <a:gd name="connsiteY9" fmla="*/ 332680 h 5663512"/>
              <a:gd name="connsiteX10" fmla="*/ 4486013 w 4486013"/>
              <a:gd name="connsiteY10" fmla="*/ 1737775 h 5663512"/>
              <a:gd name="connsiteX11" fmla="*/ 4318772 w 4486013"/>
              <a:gd name="connsiteY11" fmla="*/ 1737775 h 5663512"/>
              <a:gd name="connsiteX12" fmla="*/ 4318680 w 4486013"/>
              <a:gd name="connsiteY12" fmla="*/ 1740050 h 5663512"/>
              <a:gd name="connsiteX13" fmla="*/ 4316755 w 4486013"/>
              <a:gd name="connsiteY13" fmla="*/ 1740201 h 5663512"/>
              <a:gd name="connsiteX14" fmla="*/ 4310558 w 4486013"/>
              <a:gd name="connsiteY14" fmla="*/ 1896619 h 5663512"/>
              <a:gd name="connsiteX15" fmla="*/ 4318966 w 4486013"/>
              <a:gd name="connsiteY15" fmla="*/ 1921364 h 5663512"/>
              <a:gd name="connsiteX16" fmla="*/ 4321675 w 4486013"/>
              <a:gd name="connsiteY16" fmla="*/ 1972960 h 5663512"/>
              <a:gd name="connsiteX17" fmla="*/ 4321238 w 4486013"/>
              <a:gd name="connsiteY17" fmla="*/ 2007537 h 5663512"/>
              <a:gd name="connsiteX18" fmla="*/ 4320862 w 4486013"/>
              <a:gd name="connsiteY18" fmla="*/ 2012537 h 5663512"/>
              <a:gd name="connsiteX19" fmla="*/ 4312791 w 4486013"/>
              <a:gd name="connsiteY19" fmla="*/ 2053644 h 5663512"/>
              <a:gd name="connsiteX20" fmla="*/ 4315891 w 4486013"/>
              <a:gd name="connsiteY20" fmla="*/ 2057665 h 5663512"/>
              <a:gd name="connsiteX21" fmla="*/ 4318696 w 4486013"/>
              <a:gd name="connsiteY21" fmla="*/ 2070810 h 5663512"/>
              <a:gd name="connsiteX22" fmla="*/ 4314383 w 4486013"/>
              <a:gd name="connsiteY22" fmla="*/ 2081740 h 5663512"/>
              <a:gd name="connsiteX23" fmla="*/ 4305436 w 4486013"/>
              <a:gd name="connsiteY23" fmla="*/ 2133479 h 5663512"/>
              <a:gd name="connsiteX24" fmla="*/ 4299150 w 4486013"/>
              <a:gd name="connsiteY24" fmla="*/ 2184520 h 5663512"/>
              <a:gd name="connsiteX25" fmla="*/ 4258862 w 4486013"/>
              <a:gd name="connsiteY25" fmla="*/ 3270918 h 5663512"/>
              <a:gd name="connsiteX26" fmla="*/ 4249825 w 4486013"/>
              <a:gd name="connsiteY26" fmla="*/ 3531778 h 5663512"/>
              <a:gd name="connsiteX27" fmla="*/ 4241331 w 4486013"/>
              <a:gd name="connsiteY27" fmla="*/ 3699138 h 5663512"/>
              <a:gd name="connsiteX28" fmla="*/ 4175319 w 4486013"/>
              <a:gd name="connsiteY28" fmla="*/ 5384761 h 5663512"/>
              <a:gd name="connsiteX29" fmla="*/ 4180697 w 4486013"/>
              <a:gd name="connsiteY29" fmla="*/ 5422435 h 5663512"/>
              <a:gd name="connsiteX30" fmla="*/ 4184400 w 4486013"/>
              <a:gd name="connsiteY30" fmla="*/ 5457824 h 5663512"/>
              <a:gd name="connsiteX31" fmla="*/ 4188204 w 4486013"/>
              <a:gd name="connsiteY31" fmla="*/ 5560902 h 5663512"/>
              <a:gd name="connsiteX32" fmla="*/ 4171243 w 4486013"/>
              <a:gd name="connsiteY32" fmla="*/ 5596462 h 5663512"/>
              <a:gd name="connsiteX33" fmla="*/ 4166923 w 4486013"/>
              <a:gd name="connsiteY33" fmla="*/ 5599286 h 5663512"/>
              <a:gd name="connsiteX34" fmla="*/ 4164409 w 4486013"/>
              <a:gd name="connsiteY34" fmla="*/ 5663512 h 5663512"/>
              <a:gd name="connsiteX35" fmla="*/ 192084 w 4486013"/>
              <a:gd name="connsiteY35" fmla="*/ 5467037 h 5663512"/>
              <a:gd name="connsiteX36" fmla="*/ 195036 w 4486013"/>
              <a:gd name="connsiteY36" fmla="*/ 5398536 h 5663512"/>
              <a:gd name="connsiteX37" fmla="*/ 0 w 4486013"/>
              <a:gd name="connsiteY37" fmla="*/ 5398536 h 5663512"/>
              <a:gd name="connsiteX38" fmla="*/ 0 w 4486013"/>
              <a:gd name="connsiteY38" fmla="*/ 4524329 h 5663512"/>
              <a:gd name="connsiteX39" fmla="*/ 227640 w 4486013"/>
              <a:gd name="connsiteY39" fmla="*/ 4524329 h 5663512"/>
              <a:gd name="connsiteX40" fmla="*/ 248902 w 4486013"/>
              <a:gd name="connsiteY40" fmla="*/ 3948801 h 5663512"/>
              <a:gd name="connsiteX0" fmla="*/ 414836 w 4486013"/>
              <a:gd name="connsiteY0" fmla="*/ 0 h 5663512"/>
              <a:gd name="connsiteX1" fmla="*/ 3224977 w 4486013"/>
              <a:gd name="connsiteY1" fmla="*/ 145161 h 5663512"/>
              <a:gd name="connsiteX2" fmla="*/ 4000859 w 4486013"/>
              <a:gd name="connsiteY2" fmla="*/ 193118 h 5663512"/>
              <a:gd name="connsiteX3" fmla="*/ 4350169 w 4486013"/>
              <a:gd name="connsiteY3" fmla="*/ 210199 h 5663512"/>
              <a:gd name="connsiteX4" fmla="*/ 4376498 w 4486013"/>
              <a:gd name="connsiteY4" fmla="*/ 232320 h 5663512"/>
              <a:gd name="connsiteX5" fmla="*/ 4375204 w 4486013"/>
              <a:gd name="connsiteY5" fmla="*/ 264976 h 5663512"/>
              <a:gd name="connsiteX6" fmla="*/ 4377957 w 4486013"/>
              <a:gd name="connsiteY6" fmla="*/ 266710 h 5663512"/>
              <a:gd name="connsiteX7" fmla="*/ 4393686 w 4486013"/>
              <a:gd name="connsiteY7" fmla="*/ 298994 h 5663512"/>
              <a:gd name="connsiteX8" fmla="*/ 4382271 w 4486013"/>
              <a:gd name="connsiteY8" fmla="*/ 332680 h 5663512"/>
              <a:gd name="connsiteX9" fmla="*/ 4486013 w 4486013"/>
              <a:gd name="connsiteY9" fmla="*/ 332680 h 5663512"/>
              <a:gd name="connsiteX10" fmla="*/ 4486013 w 4486013"/>
              <a:gd name="connsiteY10" fmla="*/ 1737775 h 5663512"/>
              <a:gd name="connsiteX11" fmla="*/ 4318772 w 4486013"/>
              <a:gd name="connsiteY11" fmla="*/ 1737775 h 5663512"/>
              <a:gd name="connsiteX12" fmla="*/ 4318680 w 4486013"/>
              <a:gd name="connsiteY12" fmla="*/ 1740050 h 5663512"/>
              <a:gd name="connsiteX13" fmla="*/ 4316755 w 4486013"/>
              <a:gd name="connsiteY13" fmla="*/ 1740201 h 5663512"/>
              <a:gd name="connsiteX14" fmla="*/ 4310558 w 4486013"/>
              <a:gd name="connsiteY14" fmla="*/ 1896619 h 5663512"/>
              <a:gd name="connsiteX15" fmla="*/ 4318966 w 4486013"/>
              <a:gd name="connsiteY15" fmla="*/ 1921364 h 5663512"/>
              <a:gd name="connsiteX16" fmla="*/ 4321675 w 4486013"/>
              <a:gd name="connsiteY16" fmla="*/ 1972960 h 5663512"/>
              <a:gd name="connsiteX17" fmla="*/ 4321238 w 4486013"/>
              <a:gd name="connsiteY17" fmla="*/ 2007537 h 5663512"/>
              <a:gd name="connsiteX18" fmla="*/ 4320862 w 4486013"/>
              <a:gd name="connsiteY18" fmla="*/ 2012537 h 5663512"/>
              <a:gd name="connsiteX19" fmla="*/ 4312791 w 4486013"/>
              <a:gd name="connsiteY19" fmla="*/ 2053644 h 5663512"/>
              <a:gd name="connsiteX20" fmla="*/ 4315891 w 4486013"/>
              <a:gd name="connsiteY20" fmla="*/ 2057665 h 5663512"/>
              <a:gd name="connsiteX21" fmla="*/ 4318696 w 4486013"/>
              <a:gd name="connsiteY21" fmla="*/ 2070810 h 5663512"/>
              <a:gd name="connsiteX22" fmla="*/ 4314383 w 4486013"/>
              <a:gd name="connsiteY22" fmla="*/ 2081740 h 5663512"/>
              <a:gd name="connsiteX23" fmla="*/ 4305436 w 4486013"/>
              <a:gd name="connsiteY23" fmla="*/ 2133479 h 5663512"/>
              <a:gd name="connsiteX24" fmla="*/ 4299150 w 4486013"/>
              <a:gd name="connsiteY24" fmla="*/ 2184520 h 5663512"/>
              <a:gd name="connsiteX25" fmla="*/ 4258862 w 4486013"/>
              <a:gd name="connsiteY25" fmla="*/ 3270918 h 5663512"/>
              <a:gd name="connsiteX26" fmla="*/ 4249825 w 4486013"/>
              <a:gd name="connsiteY26" fmla="*/ 3531778 h 5663512"/>
              <a:gd name="connsiteX27" fmla="*/ 4241331 w 4486013"/>
              <a:gd name="connsiteY27" fmla="*/ 3699138 h 5663512"/>
              <a:gd name="connsiteX28" fmla="*/ 4175319 w 4486013"/>
              <a:gd name="connsiteY28" fmla="*/ 5384761 h 5663512"/>
              <a:gd name="connsiteX29" fmla="*/ 4180697 w 4486013"/>
              <a:gd name="connsiteY29" fmla="*/ 5422435 h 5663512"/>
              <a:gd name="connsiteX30" fmla="*/ 4184400 w 4486013"/>
              <a:gd name="connsiteY30" fmla="*/ 5457824 h 5663512"/>
              <a:gd name="connsiteX31" fmla="*/ 4188204 w 4486013"/>
              <a:gd name="connsiteY31" fmla="*/ 5560902 h 5663512"/>
              <a:gd name="connsiteX32" fmla="*/ 4171243 w 4486013"/>
              <a:gd name="connsiteY32" fmla="*/ 5596462 h 5663512"/>
              <a:gd name="connsiteX33" fmla="*/ 4166923 w 4486013"/>
              <a:gd name="connsiteY33" fmla="*/ 5599286 h 5663512"/>
              <a:gd name="connsiteX34" fmla="*/ 4164409 w 4486013"/>
              <a:gd name="connsiteY34" fmla="*/ 5663512 h 5663512"/>
              <a:gd name="connsiteX35" fmla="*/ 192084 w 4486013"/>
              <a:gd name="connsiteY35" fmla="*/ 5467037 h 5663512"/>
              <a:gd name="connsiteX36" fmla="*/ 195036 w 4486013"/>
              <a:gd name="connsiteY36" fmla="*/ 5398536 h 5663512"/>
              <a:gd name="connsiteX37" fmla="*/ 0 w 4486013"/>
              <a:gd name="connsiteY37" fmla="*/ 5398536 h 5663512"/>
              <a:gd name="connsiteX38" fmla="*/ 227640 w 4486013"/>
              <a:gd name="connsiteY38" fmla="*/ 4524329 h 5663512"/>
              <a:gd name="connsiteX39" fmla="*/ 248902 w 4486013"/>
              <a:gd name="connsiteY39" fmla="*/ 3948801 h 5663512"/>
              <a:gd name="connsiteX40" fmla="*/ 414836 w 4486013"/>
              <a:gd name="connsiteY40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6677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35556 w 4293929"/>
              <a:gd name="connsiteY37" fmla="*/ 4524329 h 5663512"/>
              <a:gd name="connsiteX38" fmla="*/ 56818 w 4293929"/>
              <a:gd name="connsiteY38" fmla="*/ 3948801 h 5663512"/>
              <a:gd name="connsiteX39" fmla="*/ 222752 w 4293929"/>
              <a:gd name="connsiteY39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6677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56818 w 4293929"/>
              <a:gd name="connsiteY37" fmla="*/ 3948801 h 5663512"/>
              <a:gd name="connsiteX38" fmla="*/ 222752 w 4293929"/>
              <a:gd name="connsiteY38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7438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56818 w 4293929"/>
              <a:gd name="connsiteY37" fmla="*/ 3948801 h 5663512"/>
              <a:gd name="connsiteX38" fmla="*/ 222752 w 4293929"/>
              <a:gd name="connsiteY38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13352 w 4293929"/>
              <a:gd name="connsiteY22" fmla="*/ 2133479 h 5663512"/>
              <a:gd name="connsiteX23" fmla="*/ 4107066 w 4293929"/>
              <a:gd name="connsiteY23" fmla="*/ 2184520 h 5663512"/>
              <a:gd name="connsiteX24" fmla="*/ 4074388 w 4293929"/>
              <a:gd name="connsiteY24" fmla="*/ 3270918 h 5663512"/>
              <a:gd name="connsiteX25" fmla="*/ 4057741 w 4293929"/>
              <a:gd name="connsiteY25" fmla="*/ 3531778 h 5663512"/>
              <a:gd name="connsiteX26" fmla="*/ 4049247 w 4293929"/>
              <a:gd name="connsiteY26" fmla="*/ 3699138 h 5663512"/>
              <a:gd name="connsiteX27" fmla="*/ 3983235 w 4293929"/>
              <a:gd name="connsiteY27" fmla="*/ 5384761 h 5663512"/>
              <a:gd name="connsiteX28" fmla="*/ 3988613 w 4293929"/>
              <a:gd name="connsiteY28" fmla="*/ 5422435 h 5663512"/>
              <a:gd name="connsiteX29" fmla="*/ 3992316 w 4293929"/>
              <a:gd name="connsiteY29" fmla="*/ 5457824 h 5663512"/>
              <a:gd name="connsiteX30" fmla="*/ 3996120 w 4293929"/>
              <a:gd name="connsiteY30" fmla="*/ 5560902 h 5663512"/>
              <a:gd name="connsiteX31" fmla="*/ 3979159 w 4293929"/>
              <a:gd name="connsiteY31" fmla="*/ 5596462 h 5663512"/>
              <a:gd name="connsiteX32" fmla="*/ 3974839 w 4293929"/>
              <a:gd name="connsiteY32" fmla="*/ 5599286 h 5663512"/>
              <a:gd name="connsiteX33" fmla="*/ 3972325 w 4293929"/>
              <a:gd name="connsiteY33" fmla="*/ 5663512 h 5663512"/>
              <a:gd name="connsiteX34" fmla="*/ 0 w 4293929"/>
              <a:gd name="connsiteY34" fmla="*/ 5467037 h 5663512"/>
              <a:gd name="connsiteX35" fmla="*/ 2952 w 4293929"/>
              <a:gd name="connsiteY35" fmla="*/ 5398536 h 5663512"/>
              <a:gd name="connsiteX36" fmla="*/ 56818 w 4293929"/>
              <a:gd name="connsiteY36" fmla="*/ 3948801 h 5663512"/>
              <a:gd name="connsiteX37" fmla="*/ 222752 w 4293929"/>
              <a:gd name="connsiteY37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154 w 4293929"/>
              <a:gd name="connsiteY16" fmla="*/ 2007537 h 5663512"/>
              <a:gd name="connsiteX17" fmla="*/ 4128778 w 4293929"/>
              <a:gd name="connsiteY17" fmla="*/ 2012537 h 5663512"/>
              <a:gd name="connsiteX18" fmla="*/ 4120707 w 4293929"/>
              <a:gd name="connsiteY18" fmla="*/ 2053644 h 5663512"/>
              <a:gd name="connsiteX19" fmla="*/ 4123807 w 4293929"/>
              <a:gd name="connsiteY19" fmla="*/ 2057665 h 5663512"/>
              <a:gd name="connsiteX20" fmla="*/ 4126612 w 4293929"/>
              <a:gd name="connsiteY20" fmla="*/ 2070810 h 5663512"/>
              <a:gd name="connsiteX21" fmla="*/ 4113352 w 4293929"/>
              <a:gd name="connsiteY21" fmla="*/ 2133479 h 5663512"/>
              <a:gd name="connsiteX22" fmla="*/ 4107066 w 4293929"/>
              <a:gd name="connsiteY22" fmla="*/ 2184520 h 5663512"/>
              <a:gd name="connsiteX23" fmla="*/ 4074388 w 4293929"/>
              <a:gd name="connsiteY23" fmla="*/ 3270918 h 5663512"/>
              <a:gd name="connsiteX24" fmla="*/ 4057741 w 4293929"/>
              <a:gd name="connsiteY24" fmla="*/ 3531778 h 5663512"/>
              <a:gd name="connsiteX25" fmla="*/ 4049247 w 4293929"/>
              <a:gd name="connsiteY25" fmla="*/ 3699138 h 5663512"/>
              <a:gd name="connsiteX26" fmla="*/ 3983235 w 4293929"/>
              <a:gd name="connsiteY26" fmla="*/ 5384761 h 5663512"/>
              <a:gd name="connsiteX27" fmla="*/ 3988613 w 4293929"/>
              <a:gd name="connsiteY27" fmla="*/ 5422435 h 5663512"/>
              <a:gd name="connsiteX28" fmla="*/ 3992316 w 4293929"/>
              <a:gd name="connsiteY28" fmla="*/ 5457824 h 5663512"/>
              <a:gd name="connsiteX29" fmla="*/ 3996120 w 4293929"/>
              <a:gd name="connsiteY29" fmla="*/ 5560902 h 5663512"/>
              <a:gd name="connsiteX30" fmla="*/ 3979159 w 4293929"/>
              <a:gd name="connsiteY30" fmla="*/ 5596462 h 5663512"/>
              <a:gd name="connsiteX31" fmla="*/ 3974839 w 4293929"/>
              <a:gd name="connsiteY31" fmla="*/ 5599286 h 5663512"/>
              <a:gd name="connsiteX32" fmla="*/ 3972325 w 4293929"/>
              <a:gd name="connsiteY32" fmla="*/ 5663512 h 5663512"/>
              <a:gd name="connsiteX33" fmla="*/ 0 w 4293929"/>
              <a:gd name="connsiteY33" fmla="*/ 5467037 h 5663512"/>
              <a:gd name="connsiteX34" fmla="*/ 2952 w 4293929"/>
              <a:gd name="connsiteY34" fmla="*/ 5398536 h 5663512"/>
              <a:gd name="connsiteX35" fmla="*/ 56818 w 4293929"/>
              <a:gd name="connsiteY35" fmla="*/ 3948801 h 5663512"/>
              <a:gd name="connsiteX36" fmla="*/ 222752 w 4293929"/>
              <a:gd name="connsiteY36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126688 w 4293929"/>
              <a:gd name="connsiteY10" fmla="*/ 1737775 h 5663512"/>
              <a:gd name="connsiteX11" fmla="*/ 4126596 w 4293929"/>
              <a:gd name="connsiteY11" fmla="*/ 1740050 h 5663512"/>
              <a:gd name="connsiteX12" fmla="*/ 4124671 w 4293929"/>
              <a:gd name="connsiteY12" fmla="*/ 1740201 h 5663512"/>
              <a:gd name="connsiteX13" fmla="*/ 4118474 w 4293929"/>
              <a:gd name="connsiteY13" fmla="*/ 1896619 h 5663512"/>
              <a:gd name="connsiteX14" fmla="*/ 4126882 w 4293929"/>
              <a:gd name="connsiteY14" fmla="*/ 1921364 h 5663512"/>
              <a:gd name="connsiteX15" fmla="*/ 4129154 w 4293929"/>
              <a:gd name="connsiteY15" fmla="*/ 2007537 h 5663512"/>
              <a:gd name="connsiteX16" fmla="*/ 4128778 w 4293929"/>
              <a:gd name="connsiteY16" fmla="*/ 2012537 h 5663512"/>
              <a:gd name="connsiteX17" fmla="*/ 4120707 w 4293929"/>
              <a:gd name="connsiteY17" fmla="*/ 2053644 h 5663512"/>
              <a:gd name="connsiteX18" fmla="*/ 4123807 w 4293929"/>
              <a:gd name="connsiteY18" fmla="*/ 2057665 h 5663512"/>
              <a:gd name="connsiteX19" fmla="*/ 4126612 w 4293929"/>
              <a:gd name="connsiteY19" fmla="*/ 2070810 h 5663512"/>
              <a:gd name="connsiteX20" fmla="*/ 4113352 w 4293929"/>
              <a:gd name="connsiteY20" fmla="*/ 2133479 h 5663512"/>
              <a:gd name="connsiteX21" fmla="*/ 4107066 w 4293929"/>
              <a:gd name="connsiteY21" fmla="*/ 2184520 h 5663512"/>
              <a:gd name="connsiteX22" fmla="*/ 4074388 w 4293929"/>
              <a:gd name="connsiteY22" fmla="*/ 3270918 h 5663512"/>
              <a:gd name="connsiteX23" fmla="*/ 4057741 w 4293929"/>
              <a:gd name="connsiteY23" fmla="*/ 3531778 h 5663512"/>
              <a:gd name="connsiteX24" fmla="*/ 4049247 w 4293929"/>
              <a:gd name="connsiteY24" fmla="*/ 3699138 h 5663512"/>
              <a:gd name="connsiteX25" fmla="*/ 3983235 w 4293929"/>
              <a:gd name="connsiteY25" fmla="*/ 5384761 h 5663512"/>
              <a:gd name="connsiteX26" fmla="*/ 3988613 w 4293929"/>
              <a:gd name="connsiteY26" fmla="*/ 5422435 h 5663512"/>
              <a:gd name="connsiteX27" fmla="*/ 3992316 w 4293929"/>
              <a:gd name="connsiteY27" fmla="*/ 5457824 h 5663512"/>
              <a:gd name="connsiteX28" fmla="*/ 3996120 w 4293929"/>
              <a:gd name="connsiteY28" fmla="*/ 5560902 h 5663512"/>
              <a:gd name="connsiteX29" fmla="*/ 3979159 w 4293929"/>
              <a:gd name="connsiteY29" fmla="*/ 5596462 h 5663512"/>
              <a:gd name="connsiteX30" fmla="*/ 3974839 w 4293929"/>
              <a:gd name="connsiteY30" fmla="*/ 5599286 h 5663512"/>
              <a:gd name="connsiteX31" fmla="*/ 3972325 w 4293929"/>
              <a:gd name="connsiteY31" fmla="*/ 5663512 h 5663512"/>
              <a:gd name="connsiteX32" fmla="*/ 0 w 4293929"/>
              <a:gd name="connsiteY32" fmla="*/ 5467037 h 5663512"/>
              <a:gd name="connsiteX33" fmla="*/ 2952 w 4293929"/>
              <a:gd name="connsiteY33" fmla="*/ 5398536 h 5663512"/>
              <a:gd name="connsiteX34" fmla="*/ 56818 w 4293929"/>
              <a:gd name="connsiteY34" fmla="*/ 3948801 h 5663512"/>
              <a:gd name="connsiteX35" fmla="*/ 222752 w 4293929"/>
              <a:gd name="connsiteY35" fmla="*/ 0 h 5663512"/>
              <a:gd name="connsiteX0" fmla="*/ 222752 w 4201826"/>
              <a:gd name="connsiteY0" fmla="*/ 0 h 5663512"/>
              <a:gd name="connsiteX1" fmla="*/ 3032893 w 4201826"/>
              <a:gd name="connsiteY1" fmla="*/ 145161 h 5663512"/>
              <a:gd name="connsiteX2" fmla="*/ 3808775 w 4201826"/>
              <a:gd name="connsiteY2" fmla="*/ 193118 h 5663512"/>
              <a:gd name="connsiteX3" fmla="*/ 4158085 w 4201826"/>
              <a:gd name="connsiteY3" fmla="*/ 210199 h 5663512"/>
              <a:gd name="connsiteX4" fmla="*/ 4184414 w 4201826"/>
              <a:gd name="connsiteY4" fmla="*/ 232320 h 5663512"/>
              <a:gd name="connsiteX5" fmla="*/ 4183120 w 4201826"/>
              <a:gd name="connsiteY5" fmla="*/ 264976 h 5663512"/>
              <a:gd name="connsiteX6" fmla="*/ 4185873 w 4201826"/>
              <a:gd name="connsiteY6" fmla="*/ 266710 h 5663512"/>
              <a:gd name="connsiteX7" fmla="*/ 4201602 w 4201826"/>
              <a:gd name="connsiteY7" fmla="*/ 298994 h 5663512"/>
              <a:gd name="connsiteX8" fmla="*/ 4190187 w 4201826"/>
              <a:gd name="connsiteY8" fmla="*/ 332680 h 5663512"/>
              <a:gd name="connsiteX9" fmla="*/ 4126688 w 4201826"/>
              <a:gd name="connsiteY9" fmla="*/ 1737775 h 5663512"/>
              <a:gd name="connsiteX10" fmla="*/ 4126596 w 4201826"/>
              <a:gd name="connsiteY10" fmla="*/ 1740050 h 5663512"/>
              <a:gd name="connsiteX11" fmla="*/ 4124671 w 4201826"/>
              <a:gd name="connsiteY11" fmla="*/ 1740201 h 5663512"/>
              <a:gd name="connsiteX12" fmla="*/ 4118474 w 4201826"/>
              <a:gd name="connsiteY12" fmla="*/ 1896619 h 5663512"/>
              <a:gd name="connsiteX13" fmla="*/ 4126882 w 4201826"/>
              <a:gd name="connsiteY13" fmla="*/ 1921364 h 5663512"/>
              <a:gd name="connsiteX14" fmla="*/ 4129154 w 4201826"/>
              <a:gd name="connsiteY14" fmla="*/ 2007537 h 5663512"/>
              <a:gd name="connsiteX15" fmla="*/ 4128778 w 4201826"/>
              <a:gd name="connsiteY15" fmla="*/ 2012537 h 5663512"/>
              <a:gd name="connsiteX16" fmla="*/ 4120707 w 4201826"/>
              <a:gd name="connsiteY16" fmla="*/ 2053644 h 5663512"/>
              <a:gd name="connsiteX17" fmla="*/ 4123807 w 4201826"/>
              <a:gd name="connsiteY17" fmla="*/ 2057665 h 5663512"/>
              <a:gd name="connsiteX18" fmla="*/ 4126612 w 4201826"/>
              <a:gd name="connsiteY18" fmla="*/ 2070810 h 5663512"/>
              <a:gd name="connsiteX19" fmla="*/ 4113352 w 4201826"/>
              <a:gd name="connsiteY19" fmla="*/ 2133479 h 5663512"/>
              <a:gd name="connsiteX20" fmla="*/ 4107066 w 4201826"/>
              <a:gd name="connsiteY20" fmla="*/ 2184520 h 5663512"/>
              <a:gd name="connsiteX21" fmla="*/ 4074388 w 4201826"/>
              <a:gd name="connsiteY21" fmla="*/ 3270918 h 5663512"/>
              <a:gd name="connsiteX22" fmla="*/ 4057741 w 4201826"/>
              <a:gd name="connsiteY22" fmla="*/ 3531778 h 5663512"/>
              <a:gd name="connsiteX23" fmla="*/ 4049247 w 4201826"/>
              <a:gd name="connsiteY23" fmla="*/ 3699138 h 5663512"/>
              <a:gd name="connsiteX24" fmla="*/ 3983235 w 4201826"/>
              <a:gd name="connsiteY24" fmla="*/ 5384761 h 5663512"/>
              <a:gd name="connsiteX25" fmla="*/ 3988613 w 4201826"/>
              <a:gd name="connsiteY25" fmla="*/ 5422435 h 5663512"/>
              <a:gd name="connsiteX26" fmla="*/ 3992316 w 4201826"/>
              <a:gd name="connsiteY26" fmla="*/ 5457824 h 5663512"/>
              <a:gd name="connsiteX27" fmla="*/ 3996120 w 4201826"/>
              <a:gd name="connsiteY27" fmla="*/ 5560902 h 5663512"/>
              <a:gd name="connsiteX28" fmla="*/ 3979159 w 4201826"/>
              <a:gd name="connsiteY28" fmla="*/ 5596462 h 5663512"/>
              <a:gd name="connsiteX29" fmla="*/ 3974839 w 4201826"/>
              <a:gd name="connsiteY29" fmla="*/ 5599286 h 5663512"/>
              <a:gd name="connsiteX30" fmla="*/ 3972325 w 4201826"/>
              <a:gd name="connsiteY30" fmla="*/ 5663512 h 5663512"/>
              <a:gd name="connsiteX31" fmla="*/ 0 w 4201826"/>
              <a:gd name="connsiteY31" fmla="*/ 5467037 h 5663512"/>
              <a:gd name="connsiteX32" fmla="*/ 2952 w 4201826"/>
              <a:gd name="connsiteY32" fmla="*/ 5398536 h 5663512"/>
              <a:gd name="connsiteX33" fmla="*/ 56818 w 4201826"/>
              <a:gd name="connsiteY33" fmla="*/ 3948801 h 5663512"/>
              <a:gd name="connsiteX34" fmla="*/ 222752 w 4201826"/>
              <a:gd name="connsiteY34" fmla="*/ 0 h 5663512"/>
              <a:gd name="connsiteX0" fmla="*/ 222752 w 4201826"/>
              <a:gd name="connsiteY0" fmla="*/ 0 h 5663512"/>
              <a:gd name="connsiteX1" fmla="*/ 3032893 w 4201826"/>
              <a:gd name="connsiteY1" fmla="*/ 145161 h 5663512"/>
              <a:gd name="connsiteX2" fmla="*/ 3808775 w 4201826"/>
              <a:gd name="connsiteY2" fmla="*/ 193118 h 5663512"/>
              <a:gd name="connsiteX3" fmla="*/ 4158085 w 4201826"/>
              <a:gd name="connsiteY3" fmla="*/ 210199 h 5663512"/>
              <a:gd name="connsiteX4" fmla="*/ 4184414 w 4201826"/>
              <a:gd name="connsiteY4" fmla="*/ 232320 h 5663512"/>
              <a:gd name="connsiteX5" fmla="*/ 4183120 w 4201826"/>
              <a:gd name="connsiteY5" fmla="*/ 264976 h 5663512"/>
              <a:gd name="connsiteX6" fmla="*/ 4185873 w 4201826"/>
              <a:gd name="connsiteY6" fmla="*/ 266710 h 5663512"/>
              <a:gd name="connsiteX7" fmla="*/ 4201602 w 4201826"/>
              <a:gd name="connsiteY7" fmla="*/ 298994 h 5663512"/>
              <a:gd name="connsiteX8" fmla="*/ 4185114 w 4201826"/>
              <a:gd name="connsiteY8" fmla="*/ 383410 h 5663512"/>
              <a:gd name="connsiteX9" fmla="*/ 4126688 w 4201826"/>
              <a:gd name="connsiteY9" fmla="*/ 1737775 h 5663512"/>
              <a:gd name="connsiteX10" fmla="*/ 4126596 w 4201826"/>
              <a:gd name="connsiteY10" fmla="*/ 1740050 h 5663512"/>
              <a:gd name="connsiteX11" fmla="*/ 4124671 w 4201826"/>
              <a:gd name="connsiteY11" fmla="*/ 1740201 h 5663512"/>
              <a:gd name="connsiteX12" fmla="*/ 4118474 w 4201826"/>
              <a:gd name="connsiteY12" fmla="*/ 1896619 h 5663512"/>
              <a:gd name="connsiteX13" fmla="*/ 4126882 w 4201826"/>
              <a:gd name="connsiteY13" fmla="*/ 1921364 h 5663512"/>
              <a:gd name="connsiteX14" fmla="*/ 4129154 w 4201826"/>
              <a:gd name="connsiteY14" fmla="*/ 2007537 h 5663512"/>
              <a:gd name="connsiteX15" fmla="*/ 4128778 w 4201826"/>
              <a:gd name="connsiteY15" fmla="*/ 2012537 h 5663512"/>
              <a:gd name="connsiteX16" fmla="*/ 4120707 w 4201826"/>
              <a:gd name="connsiteY16" fmla="*/ 2053644 h 5663512"/>
              <a:gd name="connsiteX17" fmla="*/ 4123807 w 4201826"/>
              <a:gd name="connsiteY17" fmla="*/ 2057665 h 5663512"/>
              <a:gd name="connsiteX18" fmla="*/ 4126612 w 4201826"/>
              <a:gd name="connsiteY18" fmla="*/ 2070810 h 5663512"/>
              <a:gd name="connsiteX19" fmla="*/ 4113352 w 4201826"/>
              <a:gd name="connsiteY19" fmla="*/ 2133479 h 5663512"/>
              <a:gd name="connsiteX20" fmla="*/ 4107066 w 4201826"/>
              <a:gd name="connsiteY20" fmla="*/ 2184520 h 5663512"/>
              <a:gd name="connsiteX21" fmla="*/ 4074388 w 4201826"/>
              <a:gd name="connsiteY21" fmla="*/ 3270918 h 5663512"/>
              <a:gd name="connsiteX22" fmla="*/ 4057741 w 4201826"/>
              <a:gd name="connsiteY22" fmla="*/ 3531778 h 5663512"/>
              <a:gd name="connsiteX23" fmla="*/ 4049247 w 4201826"/>
              <a:gd name="connsiteY23" fmla="*/ 3699138 h 5663512"/>
              <a:gd name="connsiteX24" fmla="*/ 3983235 w 4201826"/>
              <a:gd name="connsiteY24" fmla="*/ 5384761 h 5663512"/>
              <a:gd name="connsiteX25" fmla="*/ 3988613 w 4201826"/>
              <a:gd name="connsiteY25" fmla="*/ 5422435 h 5663512"/>
              <a:gd name="connsiteX26" fmla="*/ 3992316 w 4201826"/>
              <a:gd name="connsiteY26" fmla="*/ 5457824 h 5663512"/>
              <a:gd name="connsiteX27" fmla="*/ 3996120 w 4201826"/>
              <a:gd name="connsiteY27" fmla="*/ 5560902 h 5663512"/>
              <a:gd name="connsiteX28" fmla="*/ 3979159 w 4201826"/>
              <a:gd name="connsiteY28" fmla="*/ 5596462 h 5663512"/>
              <a:gd name="connsiteX29" fmla="*/ 3974839 w 4201826"/>
              <a:gd name="connsiteY29" fmla="*/ 5599286 h 5663512"/>
              <a:gd name="connsiteX30" fmla="*/ 3972325 w 4201826"/>
              <a:gd name="connsiteY30" fmla="*/ 5663512 h 5663512"/>
              <a:gd name="connsiteX31" fmla="*/ 0 w 4201826"/>
              <a:gd name="connsiteY31" fmla="*/ 5467037 h 5663512"/>
              <a:gd name="connsiteX32" fmla="*/ 2952 w 4201826"/>
              <a:gd name="connsiteY32" fmla="*/ 5398536 h 5663512"/>
              <a:gd name="connsiteX33" fmla="*/ 56818 w 4201826"/>
              <a:gd name="connsiteY33" fmla="*/ 3948801 h 5663512"/>
              <a:gd name="connsiteX34" fmla="*/ 222752 w 4201826"/>
              <a:gd name="connsiteY34" fmla="*/ 0 h 5663512"/>
              <a:gd name="connsiteX0" fmla="*/ 222752 w 4201826"/>
              <a:gd name="connsiteY0" fmla="*/ 241591 h 5905103"/>
              <a:gd name="connsiteX1" fmla="*/ 3808775 w 4201826"/>
              <a:gd name="connsiteY1" fmla="*/ 434709 h 5905103"/>
              <a:gd name="connsiteX2" fmla="*/ 4158085 w 4201826"/>
              <a:gd name="connsiteY2" fmla="*/ 451790 h 5905103"/>
              <a:gd name="connsiteX3" fmla="*/ 4184414 w 4201826"/>
              <a:gd name="connsiteY3" fmla="*/ 473911 h 5905103"/>
              <a:gd name="connsiteX4" fmla="*/ 4183120 w 4201826"/>
              <a:gd name="connsiteY4" fmla="*/ 506567 h 5905103"/>
              <a:gd name="connsiteX5" fmla="*/ 4185873 w 4201826"/>
              <a:gd name="connsiteY5" fmla="*/ 508301 h 5905103"/>
              <a:gd name="connsiteX6" fmla="*/ 4201602 w 4201826"/>
              <a:gd name="connsiteY6" fmla="*/ 540585 h 5905103"/>
              <a:gd name="connsiteX7" fmla="*/ 4185114 w 4201826"/>
              <a:gd name="connsiteY7" fmla="*/ 625001 h 5905103"/>
              <a:gd name="connsiteX8" fmla="*/ 4126688 w 4201826"/>
              <a:gd name="connsiteY8" fmla="*/ 1979366 h 5905103"/>
              <a:gd name="connsiteX9" fmla="*/ 4126596 w 4201826"/>
              <a:gd name="connsiteY9" fmla="*/ 1981641 h 5905103"/>
              <a:gd name="connsiteX10" fmla="*/ 4124671 w 4201826"/>
              <a:gd name="connsiteY10" fmla="*/ 1981792 h 5905103"/>
              <a:gd name="connsiteX11" fmla="*/ 4118474 w 4201826"/>
              <a:gd name="connsiteY11" fmla="*/ 2138210 h 5905103"/>
              <a:gd name="connsiteX12" fmla="*/ 4126882 w 4201826"/>
              <a:gd name="connsiteY12" fmla="*/ 2162955 h 5905103"/>
              <a:gd name="connsiteX13" fmla="*/ 4129154 w 4201826"/>
              <a:gd name="connsiteY13" fmla="*/ 2249128 h 5905103"/>
              <a:gd name="connsiteX14" fmla="*/ 4128778 w 4201826"/>
              <a:gd name="connsiteY14" fmla="*/ 2254128 h 5905103"/>
              <a:gd name="connsiteX15" fmla="*/ 4120707 w 4201826"/>
              <a:gd name="connsiteY15" fmla="*/ 2295235 h 5905103"/>
              <a:gd name="connsiteX16" fmla="*/ 4123807 w 4201826"/>
              <a:gd name="connsiteY16" fmla="*/ 2299256 h 5905103"/>
              <a:gd name="connsiteX17" fmla="*/ 4126612 w 4201826"/>
              <a:gd name="connsiteY17" fmla="*/ 2312401 h 5905103"/>
              <a:gd name="connsiteX18" fmla="*/ 4113352 w 4201826"/>
              <a:gd name="connsiteY18" fmla="*/ 2375070 h 5905103"/>
              <a:gd name="connsiteX19" fmla="*/ 4107066 w 4201826"/>
              <a:gd name="connsiteY19" fmla="*/ 2426111 h 5905103"/>
              <a:gd name="connsiteX20" fmla="*/ 4074388 w 4201826"/>
              <a:gd name="connsiteY20" fmla="*/ 3512509 h 5905103"/>
              <a:gd name="connsiteX21" fmla="*/ 4057741 w 4201826"/>
              <a:gd name="connsiteY21" fmla="*/ 3773369 h 5905103"/>
              <a:gd name="connsiteX22" fmla="*/ 4049247 w 4201826"/>
              <a:gd name="connsiteY22" fmla="*/ 3940729 h 5905103"/>
              <a:gd name="connsiteX23" fmla="*/ 3983235 w 4201826"/>
              <a:gd name="connsiteY23" fmla="*/ 5626352 h 5905103"/>
              <a:gd name="connsiteX24" fmla="*/ 3988613 w 4201826"/>
              <a:gd name="connsiteY24" fmla="*/ 5664026 h 5905103"/>
              <a:gd name="connsiteX25" fmla="*/ 3992316 w 4201826"/>
              <a:gd name="connsiteY25" fmla="*/ 5699415 h 5905103"/>
              <a:gd name="connsiteX26" fmla="*/ 3996120 w 4201826"/>
              <a:gd name="connsiteY26" fmla="*/ 5802493 h 5905103"/>
              <a:gd name="connsiteX27" fmla="*/ 3979159 w 4201826"/>
              <a:gd name="connsiteY27" fmla="*/ 5838053 h 5905103"/>
              <a:gd name="connsiteX28" fmla="*/ 3974839 w 4201826"/>
              <a:gd name="connsiteY28" fmla="*/ 5840877 h 5905103"/>
              <a:gd name="connsiteX29" fmla="*/ 3972325 w 4201826"/>
              <a:gd name="connsiteY29" fmla="*/ 5905103 h 5905103"/>
              <a:gd name="connsiteX30" fmla="*/ 0 w 4201826"/>
              <a:gd name="connsiteY30" fmla="*/ 5708628 h 5905103"/>
              <a:gd name="connsiteX31" fmla="*/ 2952 w 4201826"/>
              <a:gd name="connsiteY31" fmla="*/ 5640127 h 5905103"/>
              <a:gd name="connsiteX32" fmla="*/ 56818 w 4201826"/>
              <a:gd name="connsiteY32" fmla="*/ 4190392 h 5905103"/>
              <a:gd name="connsiteX33" fmla="*/ 222752 w 4201826"/>
              <a:gd name="connsiteY33" fmla="*/ 241591 h 5905103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107066 w 4201826"/>
              <a:gd name="connsiteY19" fmla="*/ 2184520 h 5663512"/>
              <a:gd name="connsiteX20" fmla="*/ 4074388 w 4201826"/>
              <a:gd name="connsiteY20" fmla="*/ 3270918 h 5663512"/>
              <a:gd name="connsiteX21" fmla="*/ 4057741 w 4201826"/>
              <a:gd name="connsiteY21" fmla="*/ 3531778 h 5663512"/>
              <a:gd name="connsiteX22" fmla="*/ 4049247 w 4201826"/>
              <a:gd name="connsiteY22" fmla="*/ 3699138 h 5663512"/>
              <a:gd name="connsiteX23" fmla="*/ 3983235 w 4201826"/>
              <a:gd name="connsiteY23" fmla="*/ 5384761 h 5663512"/>
              <a:gd name="connsiteX24" fmla="*/ 3988613 w 4201826"/>
              <a:gd name="connsiteY24" fmla="*/ 5422435 h 5663512"/>
              <a:gd name="connsiteX25" fmla="*/ 3992316 w 4201826"/>
              <a:gd name="connsiteY25" fmla="*/ 5457824 h 5663512"/>
              <a:gd name="connsiteX26" fmla="*/ 3996120 w 4201826"/>
              <a:gd name="connsiteY26" fmla="*/ 5560902 h 5663512"/>
              <a:gd name="connsiteX27" fmla="*/ 3979159 w 4201826"/>
              <a:gd name="connsiteY27" fmla="*/ 5596462 h 5663512"/>
              <a:gd name="connsiteX28" fmla="*/ 3974839 w 4201826"/>
              <a:gd name="connsiteY28" fmla="*/ 5599286 h 5663512"/>
              <a:gd name="connsiteX29" fmla="*/ 3972325 w 4201826"/>
              <a:gd name="connsiteY29" fmla="*/ 5663512 h 5663512"/>
              <a:gd name="connsiteX30" fmla="*/ 0 w 4201826"/>
              <a:gd name="connsiteY30" fmla="*/ 5467037 h 5663512"/>
              <a:gd name="connsiteX31" fmla="*/ 2952 w 4201826"/>
              <a:gd name="connsiteY31" fmla="*/ 5398536 h 5663512"/>
              <a:gd name="connsiteX32" fmla="*/ 56818 w 4201826"/>
              <a:gd name="connsiteY32" fmla="*/ 3948801 h 5663512"/>
              <a:gd name="connsiteX33" fmla="*/ 222752 w 4201826"/>
              <a:gd name="connsiteY33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107066 w 4201826"/>
              <a:gd name="connsiteY19" fmla="*/ 2184520 h 5663512"/>
              <a:gd name="connsiteX20" fmla="*/ 4074388 w 4201826"/>
              <a:gd name="connsiteY20" fmla="*/ 3270918 h 5663512"/>
              <a:gd name="connsiteX21" fmla="*/ 4057741 w 4201826"/>
              <a:gd name="connsiteY21" fmla="*/ 3531778 h 5663512"/>
              <a:gd name="connsiteX22" fmla="*/ 4049247 w 4201826"/>
              <a:gd name="connsiteY22" fmla="*/ 3699138 h 5663512"/>
              <a:gd name="connsiteX23" fmla="*/ 3983235 w 4201826"/>
              <a:gd name="connsiteY23" fmla="*/ 5384761 h 5663512"/>
              <a:gd name="connsiteX24" fmla="*/ 3988613 w 4201826"/>
              <a:gd name="connsiteY24" fmla="*/ 5422435 h 5663512"/>
              <a:gd name="connsiteX25" fmla="*/ 3992316 w 4201826"/>
              <a:gd name="connsiteY25" fmla="*/ 5457824 h 5663512"/>
              <a:gd name="connsiteX26" fmla="*/ 3996120 w 4201826"/>
              <a:gd name="connsiteY26" fmla="*/ 5560902 h 5663512"/>
              <a:gd name="connsiteX27" fmla="*/ 3979159 w 4201826"/>
              <a:gd name="connsiteY27" fmla="*/ 5596462 h 5663512"/>
              <a:gd name="connsiteX28" fmla="*/ 3974839 w 4201826"/>
              <a:gd name="connsiteY28" fmla="*/ 5599286 h 5663512"/>
              <a:gd name="connsiteX29" fmla="*/ 3972325 w 4201826"/>
              <a:gd name="connsiteY29" fmla="*/ 5663512 h 5663512"/>
              <a:gd name="connsiteX30" fmla="*/ 0 w 4201826"/>
              <a:gd name="connsiteY30" fmla="*/ 5467037 h 5663512"/>
              <a:gd name="connsiteX31" fmla="*/ 2952 w 4201826"/>
              <a:gd name="connsiteY31" fmla="*/ 5398536 h 5663512"/>
              <a:gd name="connsiteX32" fmla="*/ 56818 w 4201826"/>
              <a:gd name="connsiteY32" fmla="*/ 3948801 h 5663512"/>
              <a:gd name="connsiteX33" fmla="*/ 222752 w 4201826"/>
              <a:gd name="connsiteY33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074388 w 4201826"/>
              <a:gd name="connsiteY19" fmla="*/ 3270918 h 5663512"/>
              <a:gd name="connsiteX20" fmla="*/ 4057741 w 4201826"/>
              <a:gd name="connsiteY20" fmla="*/ 3531778 h 5663512"/>
              <a:gd name="connsiteX21" fmla="*/ 4049247 w 4201826"/>
              <a:gd name="connsiteY21" fmla="*/ 3699138 h 5663512"/>
              <a:gd name="connsiteX22" fmla="*/ 3983235 w 4201826"/>
              <a:gd name="connsiteY22" fmla="*/ 5384761 h 5663512"/>
              <a:gd name="connsiteX23" fmla="*/ 3988613 w 4201826"/>
              <a:gd name="connsiteY23" fmla="*/ 5422435 h 5663512"/>
              <a:gd name="connsiteX24" fmla="*/ 3992316 w 4201826"/>
              <a:gd name="connsiteY24" fmla="*/ 5457824 h 5663512"/>
              <a:gd name="connsiteX25" fmla="*/ 3996120 w 4201826"/>
              <a:gd name="connsiteY25" fmla="*/ 5560902 h 5663512"/>
              <a:gd name="connsiteX26" fmla="*/ 3979159 w 4201826"/>
              <a:gd name="connsiteY26" fmla="*/ 5596462 h 5663512"/>
              <a:gd name="connsiteX27" fmla="*/ 3974839 w 4201826"/>
              <a:gd name="connsiteY27" fmla="*/ 5599286 h 5663512"/>
              <a:gd name="connsiteX28" fmla="*/ 3972325 w 4201826"/>
              <a:gd name="connsiteY28" fmla="*/ 5663512 h 5663512"/>
              <a:gd name="connsiteX29" fmla="*/ 0 w 4201826"/>
              <a:gd name="connsiteY29" fmla="*/ 5467037 h 5663512"/>
              <a:gd name="connsiteX30" fmla="*/ 2952 w 4201826"/>
              <a:gd name="connsiteY30" fmla="*/ 5398536 h 5663512"/>
              <a:gd name="connsiteX31" fmla="*/ 56818 w 4201826"/>
              <a:gd name="connsiteY31" fmla="*/ 3948801 h 5663512"/>
              <a:gd name="connsiteX32" fmla="*/ 222752 w 4201826"/>
              <a:gd name="connsiteY32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92316 w 4201826"/>
              <a:gd name="connsiteY23" fmla="*/ 5457824 h 5663512"/>
              <a:gd name="connsiteX24" fmla="*/ 3996120 w 4201826"/>
              <a:gd name="connsiteY24" fmla="*/ 5560902 h 5663512"/>
              <a:gd name="connsiteX25" fmla="*/ 3979159 w 4201826"/>
              <a:gd name="connsiteY25" fmla="*/ 5596462 h 5663512"/>
              <a:gd name="connsiteX26" fmla="*/ 3974839 w 4201826"/>
              <a:gd name="connsiteY26" fmla="*/ 5599286 h 5663512"/>
              <a:gd name="connsiteX27" fmla="*/ 3972325 w 4201826"/>
              <a:gd name="connsiteY27" fmla="*/ 5663512 h 5663512"/>
              <a:gd name="connsiteX28" fmla="*/ 0 w 4201826"/>
              <a:gd name="connsiteY28" fmla="*/ 5467037 h 5663512"/>
              <a:gd name="connsiteX29" fmla="*/ 2952 w 4201826"/>
              <a:gd name="connsiteY29" fmla="*/ 5398536 h 5663512"/>
              <a:gd name="connsiteX30" fmla="*/ 56818 w 4201826"/>
              <a:gd name="connsiteY30" fmla="*/ 3948801 h 5663512"/>
              <a:gd name="connsiteX31" fmla="*/ 222752 w 4201826"/>
              <a:gd name="connsiteY31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92316 w 4201826"/>
              <a:gd name="connsiteY23" fmla="*/ 5457824 h 5663512"/>
              <a:gd name="connsiteX24" fmla="*/ 3979159 w 4201826"/>
              <a:gd name="connsiteY24" fmla="*/ 5596462 h 5663512"/>
              <a:gd name="connsiteX25" fmla="*/ 3974839 w 4201826"/>
              <a:gd name="connsiteY25" fmla="*/ 5599286 h 5663512"/>
              <a:gd name="connsiteX26" fmla="*/ 3972325 w 4201826"/>
              <a:gd name="connsiteY26" fmla="*/ 5663512 h 5663512"/>
              <a:gd name="connsiteX27" fmla="*/ 0 w 4201826"/>
              <a:gd name="connsiteY27" fmla="*/ 5467037 h 5663512"/>
              <a:gd name="connsiteX28" fmla="*/ 2952 w 4201826"/>
              <a:gd name="connsiteY28" fmla="*/ 5398536 h 5663512"/>
              <a:gd name="connsiteX29" fmla="*/ 56818 w 4201826"/>
              <a:gd name="connsiteY29" fmla="*/ 3948801 h 5663512"/>
              <a:gd name="connsiteX30" fmla="*/ 222752 w 4201826"/>
              <a:gd name="connsiteY30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79159 w 4201826"/>
              <a:gd name="connsiteY23" fmla="*/ 5596462 h 5663512"/>
              <a:gd name="connsiteX24" fmla="*/ 3974839 w 4201826"/>
              <a:gd name="connsiteY24" fmla="*/ 5599286 h 5663512"/>
              <a:gd name="connsiteX25" fmla="*/ 3972325 w 4201826"/>
              <a:gd name="connsiteY25" fmla="*/ 5663512 h 5663512"/>
              <a:gd name="connsiteX26" fmla="*/ 0 w 4201826"/>
              <a:gd name="connsiteY26" fmla="*/ 5467037 h 5663512"/>
              <a:gd name="connsiteX27" fmla="*/ 2952 w 4201826"/>
              <a:gd name="connsiteY27" fmla="*/ 5398536 h 5663512"/>
              <a:gd name="connsiteX28" fmla="*/ 56818 w 4201826"/>
              <a:gd name="connsiteY28" fmla="*/ 3948801 h 5663512"/>
              <a:gd name="connsiteX29" fmla="*/ 222752 w 4201826"/>
              <a:gd name="connsiteY29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13352 w 4201826"/>
              <a:gd name="connsiteY16" fmla="*/ 2133479 h 5663512"/>
              <a:gd name="connsiteX17" fmla="*/ 4074388 w 4201826"/>
              <a:gd name="connsiteY17" fmla="*/ 3270918 h 5663512"/>
              <a:gd name="connsiteX18" fmla="*/ 4057741 w 4201826"/>
              <a:gd name="connsiteY18" fmla="*/ 3531778 h 5663512"/>
              <a:gd name="connsiteX19" fmla="*/ 4049247 w 4201826"/>
              <a:gd name="connsiteY19" fmla="*/ 3699138 h 5663512"/>
              <a:gd name="connsiteX20" fmla="*/ 3983235 w 4201826"/>
              <a:gd name="connsiteY20" fmla="*/ 5384761 h 5663512"/>
              <a:gd name="connsiteX21" fmla="*/ 3988613 w 4201826"/>
              <a:gd name="connsiteY21" fmla="*/ 5422435 h 5663512"/>
              <a:gd name="connsiteX22" fmla="*/ 3979159 w 4201826"/>
              <a:gd name="connsiteY22" fmla="*/ 5596462 h 5663512"/>
              <a:gd name="connsiteX23" fmla="*/ 3974839 w 4201826"/>
              <a:gd name="connsiteY23" fmla="*/ 5599286 h 5663512"/>
              <a:gd name="connsiteX24" fmla="*/ 3972325 w 4201826"/>
              <a:gd name="connsiteY24" fmla="*/ 5663512 h 5663512"/>
              <a:gd name="connsiteX25" fmla="*/ 0 w 4201826"/>
              <a:gd name="connsiteY25" fmla="*/ 5467037 h 5663512"/>
              <a:gd name="connsiteX26" fmla="*/ 2952 w 4201826"/>
              <a:gd name="connsiteY26" fmla="*/ 5398536 h 5663512"/>
              <a:gd name="connsiteX27" fmla="*/ 56818 w 4201826"/>
              <a:gd name="connsiteY27" fmla="*/ 3948801 h 5663512"/>
              <a:gd name="connsiteX28" fmla="*/ 222752 w 4201826"/>
              <a:gd name="connsiteY28" fmla="*/ 0 h 566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01826" h="5663512">
                <a:moveTo>
                  <a:pt x="222752" y="0"/>
                </a:moveTo>
                <a:lnTo>
                  <a:pt x="3808775" y="193118"/>
                </a:lnTo>
                <a:lnTo>
                  <a:pt x="4158085" y="210199"/>
                </a:lnTo>
                <a:lnTo>
                  <a:pt x="4184414" y="232320"/>
                </a:lnTo>
                <a:cubicBezTo>
                  <a:pt x="4183983" y="243206"/>
                  <a:pt x="4183551" y="254090"/>
                  <a:pt x="4183120" y="264976"/>
                </a:cubicBezTo>
                <a:lnTo>
                  <a:pt x="4185873" y="266710"/>
                </a:lnTo>
                <a:cubicBezTo>
                  <a:pt x="4194870" y="268364"/>
                  <a:pt x="4203324" y="254877"/>
                  <a:pt x="4201602" y="298994"/>
                </a:cubicBezTo>
                <a:lnTo>
                  <a:pt x="4185114" y="383410"/>
                </a:lnTo>
                <a:lnTo>
                  <a:pt x="4126688" y="1737775"/>
                </a:lnTo>
                <a:cubicBezTo>
                  <a:pt x="4126657" y="1738533"/>
                  <a:pt x="4126627" y="1739292"/>
                  <a:pt x="4126596" y="1740050"/>
                </a:cubicBezTo>
                <a:lnTo>
                  <a:pt x="4124671" y="1740201"/>
                </a:lnTo>
                <a:lnTo>
                  <a:pt x="4118474" y="1896619"/>
                </a:lnTo>
                <a:lnTo>
                  <a:pt x="4126882" y="1921364"/>
                </a:lnTo>
                <a:cubicBezTo>
                  <a:pt x="4127639" y="1950088"/>
                  <a:pt x="4128397" y="1978813"/>
                  <a:pt x="4129154" y="2007537"/>
                </a:cubicBezTo>
                <a:cubicBezTo>
                  <a:pt x="4129029" y="2009204"/>
                  <a:pt x="4128903" y="2010870"/>
                  <a:pt x="4128778" y="2012537"/>
                </a:cubicBezTo>
                <a:lnTo>
                  <a:pt x="4120707" y="2053644"/>
                </a:lnTo>
                <a:cubicBezTo>
                  <a:pt x="4118136" y="2073801"/>
                  <a:pt x="4121072" y="1930600"/>
                  <a:pt x="4113352" y="2133479"/>
                </a:cubicBezTo>
                <a:lnTo>
                  <a:pt x="4074388" y="3270918"/>
                </a:lnTo>
                <a:cubicBezTo>
                  <a:pt x="4072534" y="3351848"/>
                  <a:pt x="4059594" y="3450848"/>
                  <a:pt x="4057741" y="3531778"/>
                </a:cubicBezTo>
                <a:cubicBezTo>
                  <a:pt x="4063853" y="3525628"/>
                  <a:pt x="4055864" y="3680107"/>
                  <a:pt x="4049247" y="3699138"/>
                </a:cubicBezTo>
                <a:lnTo>
                  <a:pt x="3983235" y="5384761"/>
                </a:lnTo>
                <a:lnTo>
                  <a:pt x="3988613" y="5422435"/>
                </a:lnTo>
                <a:cubicBezTo>
                  <a:pt x="3987934" y="5457718"/>
                  <a:pt x="3981455" y="5566987"/>
                  <a:pt x="3979159" y="5596462"/>
                </a:cubicBezTo>
                <a:lnTo>
                  <a:pt x="3974839" y="5599286"/>
                </a:lnTo>
                <a:cubicBezTo>
                  <a:pt x="3974001" y="5620694"/>
                  <a:pt x="3976042" y="5639205"/>
                  <a:pt x="3972325" y="5663512"/>
                </a:cubicBezTo>
                <a:lnTo>
                  <a:pt x="0" y="5467037"/>
                </a:lnTo>
                <a:lnTo>
                  <a:pt x="2952" y="5398536"/>
                </a:lnTo>
                <a:lnTo>
                  <a:pt x="56818" y="3948801"/>
                </a:lnTo>
                <a:lnTo>
                  <a:pt x="222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C61C4-0A06-C882-7135-DFD0D723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78" y="1215530"/>
            <a:ext cx="6218486" cy="1706584"/>
          </a:xfrm>
        </p:spPr>
        <p:txBody>
          <a:bodyPr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s-EC" i="0">
                <a:ea typeface="+mj-lt"/>
                <a:cs typeface="+mj-lt"/>
              </a:rPr>
              <a:t>10.- Resultados</a:t>
            </a:r>
            <a:endParaRPr lang="es-EC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0BD4-FFA7-48AB-4126-DF83100C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5178"/>
            <a:ext cx="5874026" cy="351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s-EC">
                <a:ea typeface="+mn-lt"/>
                <a:cs typeface="+mn-lt"/>
              </a:rPr>
              <a:t>Al concluir el proyecto, la empresa ECUASURF contará con un sistema que le permitirá organizar un registro de productos (elaborados/vendidos), herramienta que será útil para evitar conflictos dentro de cantidad de prendas e imagen empresarial.</a:t>
            </a:r>
            <a:endParaRPr lang="es-EC"/>
          </a:p>
          <a:p>
            <a:endParaRPr lang="en-US"/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2F1C2E2E-74ED-2DF2-690E-CD969C7E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272">
            <a:off x="7684579" y="1636936"/>
            <a:ext cx="3582518" cy="35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773-FAE9-E806-E476-0F4D9779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39" y="558036"/>
            <a:ext cx="9763324" cy="15779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s-EC" i="0">
                <a:ea typeface="+mj-lt"/>
                <a:cs typeface="+mj-lt"/>
              </a:rPr>
              <a:t>11.- Conclusiones</a:t>
            </a:r>
            <a:r>
              <a:rPr lang="en-US" i="0">
                <a:ea typeface="+mj-lt"/>
                <a:cs typeface="+mj-lt"/>
              </a:rPr>
              <a:t> y </a:t>
            </a:r>
            <a:r>
              <a:rPr lang="es-EC" i="0">
                <a:ea typeface="+mj-lt"/>
                <a:cs typeface="+mj-lt"/>
              </a:rPr>
              <a:t>recomendaciones</a:t>
            </a:r>
            <a:endParaRPr lang="es-EC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001E-690E-8C3E-CBAB-8526EAF7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415" y="1835753"/>
            <a:ext cx="9493250" cy="40065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" b="1"/>
              <a:t>Conclusiones:</a:t>
            </a:r>
            <a:endParaRPr lang="es-EC" b="1"/>
          </a:p>
          <a:p>
            <a:pPr algn="just"/>
            <a:r>
              <a:rPr lang="es-EC">
                <a:ea typeface="+mn-lt"/>
                <a:cs typeface="+mn-lt"/>
              </a:rPr>
              <a:t>Es importante recalcar el uso de las herramientas, estás proporcionan la información necesaria y la construcción de los diferentes aspectos a las que se enfoca el desarrollo del módulo.</a:t>
            </a:r>
            <a:endParaRPr lang="es-EC"/>
          </a:p>
          <a:p>
            <a:pPr algn="just"/>
            <a:r>
              <a:rPr lang="es-EC">
                <a:ea typeface="+mn-lt"/>
                <a:cs typeface="+mn-lt"/>
              </a:rPr>
              <a:t>Conocer los diferentes requerimientos del cliente permiten actualizar y adaptar los aspectos básicos a los que se orienta el desarrollo del proyecto.</a:t>
            </a:r>
            <a:endParaRPr lang="es-EC"/>
          </a:p>
          <a:p>
            <a:pPr marL="0" indent="0" algn="just">
              <a:buNone/>
            </a:pPr>
            <a:r>
              <a:rPr lang="es" b="1"/>
              <a:t>Recomendaciones:</a:t>
            </a:r>
            <a:endParaRPr lang="es-EC" b="1"/>
          </a:p>
          <a:p>
            <a:pPr algn="just"/>
            <a:r>
              <a:rPr lang="es-EC">
                <a:ea typeface="+mn-lt"/>
                <a:cs typeface="+mn-lt"/>
              </a:rPr>
              <a:t>Optimizar el proceso de desarrollo del módulo para determinar lo más sustentable.</a:t>
            </a:r>
            <a:endParaRPr lang="es-EC"/>
          </a:p>
          <a:p>
            <a:pPr algn="just"/>
            <a:r>
              <a:rPr lang="es-EC">
                <a:ea typeface="+mn-lt"/>
                <a:cs typeface="+mn-lt"/>
              </a:rPr>
              <a:t>Planificar y desarrollar los diversos casos de pruebas reconociendo errores y siendo metodologías estipuladas para encontrar mejorar el sistema y reducir o erradicar los errores presentes.</a:t>
            </a:r>
            <a:endParaRPr lang="es-EC"/>
          </a:p>
          <a:p>
            <a:pPr algn="just"/>
            <a:r>
              <a:rPr lang="es-EC">
                <a:ea typeface="+mn-lt"/>
                <a:cs typeface="+mn-lt"/>
              </a:rPr>
              <a:t>Observar constantemente las fechas establecidas por los integrantes del grupo y sus requerimientos a cumplir dentro del proyecto.</a:t>
            </a:r>
            <a:endParaRPr lang="es-EC"/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60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4915-1F1C-65AF-3401-3912890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06" y="-300419"/>
            <a:ext cx="9493249" cy="1577975"/>
          </a:xfrm>
        </p:spPr>
        <p:txBody>
          <a:bodyPr/>
          <a:lstStyle/>
          <a:p>
            <a:r>
              <a:rPr lang="es-ES"/>
              <a:t>1.- 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B6275-6E0A-2044-210F-9C617C5D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06" y="1430639"/>
            <a:ext cx="6888946" cy="2366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>
                <a:ea typeface="+mn-lt"/>
                <a:cs typeface="+mn-lt"/>
              </a:rPr>
              <a:t>Implementar un módulo el cual beneficie la metodología de trabajo para facilitar la obtención de datos y facturas para la empresa. </a:t>
            </a:r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01A580-5900-0344-EF40-CD59DD4E6434}"/>
              </a:ext>
            </a:extLst>
          </p:cNvPr>
          <p:cNvSpPr>
            <a:spLocks noGrp="1"/>
          </p:cNvSpPr>
          <p:nvPr/>
        </p:nvSpPr>
        <p:spPr>
          <a:xfrm>
            <a:off x="4730187" y="2776518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s-EC" i="0">
                <a:ea typeface="+mj-lt"/>
                <a:cs typeface="+mj-lt"/>
              </a:rPr>
              <a:t>2.- Objetivo</a:t>
            </a:r>
            <a:r>
              <a:rPr lang="en-US" i="0">
                <a:ea typeface="+mj-lt"/>
                <a:cs typeface="+mj-lt"/>
              </a:rPr>
              <a:t> </a:t>
            </a:r>
            <a:r>
              <a:rPr lang="en-US" i="0" err="1">
                <a:ea typeface="+mj-lt"/>
                <a:cs typeface="+mj-lt"/>
              </a:rPr>
              <a:t>específico</a:t>
            </a:r>
            <a:endParaRPr lang="en-US" err="1"/>
          </a:p>
          <a:p>
            <a:endParaRPr lang="en-U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ACFA13A-64E6-E5AE-124C-73B81BB40F6B}"/>
              </a:ext>
            </a:extLst>
          </p:cNvPr>
          <p:cNvSpPr txBox="1">
            <a:spLocks/>
          </p:cNvSpPr>
          <p:nvPr/>
        </p:nvSpPr>
        <p:spPr>
          <a:xfrm>
            <a:off x="4950106" y="3984786"/>
            <a:ext cx="6888946" cy="2366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>
                <a:ea typeface="+mn-lt"/>
                <a:cs typeface="+mn-lt"/>
              </a:rPr>
              <a:t>Diseñar un árbol de problemas para cernir la contrariedad dentro del desarrollo y planificación del módulo. </a:t>
            </a:r>
          </a:p>
          <a:p>
            <a:pPr algn="just"/>
            <a:r>
              <a:rPr lang="es-ES">
                <a:ea typeface="+mn-lt"/>
                <a:cs typeface="+mn-lt"/>
              </a:rPr>
              <a:t>Realizar una proyección, caso de pruebas y reporte de errores.</a:t>
            </a:r>
            <a:endParaRPr lang="es-ES"/>
          </a:p>
          <a:p>
            <a:pPr algn="just"/>
            <a:r>
              <a:rPr lang="es-ES">
                <a:ea typeface="+mn-lt"/>
                <a:cs typeface="+mn-lt"/>
              </a:rPr>
              <a:t>Ejecutar las determinaciones de tiempo para el trabajo, mediante un cronograma delimitado por las historias de usuario.</a:t>
            </a:r>
          </a:p>
          <a:p>
            <a:endParaRPr lang="es-ES"/>
          </a:p>
        </p:txBody>
      </p:sp>
      <p:pic>
        <p:nvPicPr>
          <p:cNvPr id="12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FCF2BC6-C1DB-79C7-8F54-03443B55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6" y="2620217"/>
            <a:ext cx="3505199" cy="35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2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51E69D-120B-482B-A656-1D144596A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8037A1-536F-4EAD-A2CD-DBD13F52D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4470559"/>
            <a:ext cx="12192000" cy="2393476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637948 w 12192000"/>
              <a:gd name="connsiteY106" fmla="*/ 2172597 h 2240205"/>
              <a:gd name="connsiteX107" fmla="*/ 1434549 w 12192000"/>
              <a:gd name="connsiteY107" fmla="*/ 2234522 h 2240205"/>
              <a:gd name="connsiteX108" fmla="*/ 1370962 w 12192000"/>
              <a:gd name="connsiteY108" fmla="*/ 2237474 h 2240205"/>
              <a:gd name="connsiteX109" fmla="*/ 1356367 w 12192000"/>
              <a:gd name="connsiteY109" fmla="*/ 2235089 h 2240205"/>
              <a:gd name="connsiteX110" fmla="*/ 1279765 w 12192000"/>
              <a:gd name="connsiteY110" fmla="*/ 2229639 h 2240205"/>
              <a:gd name="connsiteX111" fmla="*/ 1195347 w 12192000"/>
              <a:gd name="connsiteY111" fmla="*/ 2212354 h 2240205"/>
              <a:gd name="connsiteX112" fmla="*/ 970251 w 12192000"/>
              <a:gd name="connsiteY112" fmla="*/ 2221029 h 2240205"/>
              <a:gd name="connsiteX113" fmla="*/ 812914 w 12192000"/>
              <a:gd name="connsiteY113" fmla="*/ 2210095 h 2240205"/>
              <a:gd name="connsiteX114" fmla="*/ 597225 w 12192000"/>
              <a:gd name="connsiteY114" fmla="*/ 2180999 h 2240205"/>
              <a:gd name="connsiteX115" fmla="*/ 520671 w 12192000"/>
              <a:gd name="connsiteY115" fmla="*/ 2180980 h 2240205"/>
              <a:gd name="connsiteX116" fmla="*/ 413835 w 12192000"/>
              <a:gd name="connsiteY116" fmla="*/ 2156783 h 2240205"/>
              <a:gd name="connsiteX117" fmla="*/ 376513 w 12192000"/>
              <a:gd name="connsiteY117" fmla="*/ 2154014 h 2240205"/>
              <a:gd name="connsiteX118" fmla="*/ 273386 w 12192000"/>
              <a:gd name="connsiteY118" fmla="*/ 2142551 h 2240205"/>
              <a:gd name="connsiteX119" fmla="*/ 77641 w 12192000"/>
              <a:gd name="connsiteY119" fmla="*/ 2126835 h 2240205"/>
              <a:gd name="connsiteX120" fmla="*/ 37645 w 12192000"/>
              <a:gd name="connsiteY120" fmla="*/ 2115401 h 2240205"/>
              <a:gd name="connsiteX121" fmla="*/ 4572 w 12192000"/>
              <a:gd name="connsiteY121" fmla="*/ 2111091 h 2240205"/>
              <a:gd name="connsiteX122" fmla="*/ 0 w 12192000"/>
              <a:gd name="connsiteY122" fmla="*/ 2110468 h 2240205"/>
              <a:gd name="connsiteX123" fmla="*/ 0 w 12192000"/>
              <a:gd name="connsiteY12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476147 w 12192000"/>
              <a:gd name="connsiteY98" fmla="*/ 1998305 h 2240205"/>
              <a:gd name="connsiteX99" fmla="*/ 2373568 w 12192000"/>
              <a:gd name="connsiteY99" fmla="*/ 2003219 h 2240205"/>
              <a:gd name="connsiteX100" fmla="*/ 2287219 w 12192000"/>
              <a:gd name="connsiteY100" fmla="*/ 1998750 h 2240205"/>
              <a:gd name="connsiteX101" fmla="*/ 2164831 w 12192000"/>
              <a:gd name="connsiteY101" fmla="*/ 2010143 h 2240205"/>
              <a:gd name="connsiteX102" fmla="*/ 2058061 w 12192000"/>
              <a:gd name="connsiteY102" fmla="*/ 2047942 h 2240205"/>
              <a:gd name="connsiteX103" fmla="*/ 2042244 w 12192000"/>
              <a:gd name="connsiteY103" fmla="*/ 2055560 h 2240205"/>
              <a:gd name="connsiteX104" fmla="*/ 1877728 w 12192000"/>
              <a:gd name="connsiteY104" fmla="*/ 2101004 h 2240205"/>
              <a:gd name="connsiteX105" fmla="*/ 1637948 w 12192000"/>
              <a:gd name="connsiteY105" fmla="*/ 2172597 h 2240205"/>
              <a:gd name="connsiteX106" fmla="*/ 1434549 w 12192000"/>
              <a:gd name="connsiteY106" fmla="*/ 2234522 h 2240205"/>
              <a:gd name="connsiteX107" fmla="*/ 1370962 w 12192000"/>
              <a:gd name="connsiteY107" fmla="*/ 2237474 h 2240205"/>
              <a:gd name="connsiteX108" fmla="*/ 1356367 w 12192000"/>
              <a:gd name="connsiteY108" fmla="*/ 2235089 h 2240205"/>
              <a:gd name="connsiteX109" fmla="*/ 1279765 w 12192000"/>
              <a:gd name="connsiteY109" fmla="*/ 2229639 h 2240205"/>
              <a:gd name="connsiteX110" fmla="*/ 1195347 w 12192000"/>
              <a:gd name="connsiteY110" fmla="*/ 2212354 h 2240205"/>
              <a:gd name="connsiteX111" fmla="*/ 970251 w 12192000"/>
              <a:gd name="connsiteY111" fmla="*/ 2221029 h 2240205"/>
              <a:gd name="connsiteX112" fmla="*/ 812914 w 12192000"/>
              <a:gd name="connsiteY112" fmla="*/ 2210095 h 2240205"/>
              <a:gd name="connsiteX113" fmla="*/ 597225 w 12192000"/>
              <a:gd name="connsiteY113" fmla="*/ 2180999 h 2240205"/>
              <a:gd name="connsiteX114" fmla="*/ 520671 w 12192000"/>
              <a:gd name="connsiteY114" fmla="*/ 2180980 h 2240205"/>
              <a:gd name="connsiteX115" fmla="*/ 413835 w 12192000"/>
              <a:gd name="connsiteY115" fmla="*/ 2156783 h 2240205"/>
              <a:gd name="connsiteX116" fmla="*/ 376513 w 12192000"/>
              <a:gd name="connsiteY116" fmla="*/ 2154014 h 2240205"/>
              <a:gd name="connsiteX117" fmla="*/ 273386 w 12192000"/>
              <a:gd name="connsiteY117" fmla="*/ 2142551 h 2240205"/>
              <a:gd name="connsiteX118" fmla="*/ 77641 w 12192000"/>
              <a:gd name="connsiteY118" fmla="*/ 2126835 h 2240205"/>
              <a:gd name="connsiteX119" fmla="*/ 37645 w 12192000"/>
              <a:gd name="connsiteY119" fmla="*/ 2115401 h 2240205"/>
              <a:gd name="connsiteX120" fmla="*/ 4572 w 12192000"/>
              <a:gd name="connsiteY120" fmla="*/ 2111091 h 2240205"/>
              <a:gd name="connsiteX121" fmla="*/ 0 w 12192000"/>
              <a:gd name="connsiteY121" fmla="*/ 2110468 h 2240205"/>
              <a:gd name="connsiteX122" fmla="*/ 0 w 12192000"/>
              <a:gd name="connsiteY12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843662 w 12192000"/>
              <a:gd name="connsiteY95" fmla="*/ 1992498 h 2240205"/>
              <a:gd name="connsiteX96" fmla="*/ 2718916 w 12192000"/>
              <a:gd name="connsiteY96" fmla="*/ 1990867 h 2240205"/>
              <a:gd name="connsiteX97" fmla="*/ 2476147 w 12192000"/>
              <a:gd name="connsiteY97" fmla="*/ 1998305 h 2240205"/>
              <a:gd name="connsiteX98" fmla="*/ 2373568 w 12192000"/>
              <a:gd name="connsiteY98" fmla="*/ 2003219 h 2240205"/>
              <a:gd name="connsiteX99" fmla="*/ 2287219 w 12192000"/>
              <a:gd name="connsiteY99" fmla="*/ 1998750 h 2240205"/>
              <a:gd name="connsiteX100" fmla="*/ 2164831 w 12192000"/>
              <a:gd name="connsiteY100" fmla="*/ 2010143 h 2240205"/>
              <a:gd name="connsiteX101" fmla="*/ 2058061 w 12192000"/>
              <a:gd name="connsiteY101" fmla="*/ 2047942 h 2240205"/>
              <a:gd name="connsiteX102" fmla="*/ 2042244 w 12192000"/>
              <a:gd name="connsiteY102" fmla="*/ 2055560 h 2240205"/>
              <a:gd name="connsiteX103" fmla="*/ 1877728 w 12192000"/>
              <a:gd name="connsiteY103" fmla="*/ 2101004 h 2240205"/>
              <a:gd name="connsiteX104" fmla="*/ 1637948 w 12192000"/>
              <a:gd name="connsiteY104" fmla="*/ 2172597 h 2240205"/>
              <a:gd name="connsiteX105" fmla="*/ 1434549 w 12192000"/>
              <a:gd name="connsiteY105" fmla="*/ 2234522 h 2240205"/>
              <a:gd name="connsiteX106" fmla="*/ 1370962 w 12192000"/>
              <a:gd name="connsiteY106" fmla="*/ 2237474 h 2240205"/>
              <a:gd name="connsiteX107" fmla="*/ 1356367 w 12192000"/>
              <a:gd name="connsiteY107" fmla="*/ 2235089 h 2240205"/>
              <a:gd name="connsiteX108" fmla="*/ 1279765 w 12192000"/>
              <a:gd name="connsiteY108" fmla="*/ 2229639 h 2240205"/>
              <a:gd name="connsiteX109" fmla="*/ 1195347 w 12192000"/>
              <a:gd name="connsiteY109" fmla="*/ 2212354 h 2240205"/>
              <a:gd name="connsiteX110" fmla="*/ 970251 w 12192000"/>
              <a:gd name="connsiteY110" fmla="*/ 2221029 h 2240205"/>
              <a:gd name="connsiteX111" fmla="*/ 812914 w 12192000"/>
              <a:gd name="connsiteY111" fmla="*/ 2210095 h 2240205"/>
              <a:gd name="connsiteX112" fmla="*/ 597225 w 12192000"/>
              <a:gd name="connsiteY112" fmla="*/ 2180999 h 2240205"/>
              <a:gd name="connsiteX113" fmla="*/ 520671 w 12192000"/>
              <a:gd name="connsiteY113" fmla="*/ 2180980 h 2240205"/>
              <a:gd name="connsiteX114" fmla="*/ 413835 w 12192000"/>
              <a:gd name="connsiteY114" fmla="*/ 2156783 h 2240205"/>
              <a:gd name="connsiteX115" fmla="*/ 376513 w 12192000"/>
              <a:gd name="connsiteY115" fmla="*/ 2154014 h 2240205"/>
              <a:gd name="connsiteX116" fmla="*/ 273386 w 12192000"/>
              <a:gd name="connsiteY116" fmla="*/ 2142551 h 2240205"/>
              <a:gd name="connsiteX117" fmla="*/ 77641 w 12192000"/>
              <a:gd name="connsiteY117" fmla="*/ 2126835 h 2240205"/>
              <a:gd name="connsiteX118" fmla="*/ 37645 w 12192000"/>
              <a:gd name="connsiteY118" fmla="*/ 2115401 h 2240205"/>
              <a:gd name="connsiteX119" fmla="*/ 4572 w 12192000"/>
              <a:gd name="connsiteY119" fmla="*/ 2111091 h 2240205"/>
              <a:gd name="connsiteX120" fmla="*/ 0 w 12192000"/>
              <a:gd name="connsiteY120" fmla="*/ 2110468 h 2240205"/>
              <a:gd name="connsiteX121" fmla="*/ 0 w 12192000"/>
              <a:gd name="connsiteY12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718916 w 12192000"/>
              <a:gd name="connsiteY95" fmla="*/ 1990867 h 2240205"/>
              <a:gd name="connsiteX96" fmla="*/ 2476147 w 12192000"/>
              <a:gd name="connsiteY96" fmla="*/ 1998305 h 2240205"/>
              <a:gd name="connsiteX97" fmla="*/ 2373568 w 12192000"/>
              <a:gd name="connsiteY97" fmla="*/ 2003219 h 2240205"/>
              <a:gd name="connsiteX98" fmla="*/ 2287219 w 12192000"/>
              <a:gd name="connsiteY98" fmla="*/ 1998750 h 2240205"/>
              <a:gd name="connsiteX99" fmla="*/ 2164831 w 12192000"/>
              <a:gd name="connsiteY99" fmla="*/ 2010143 h 2240205"/>
              <a:gd name="connsiteX100" fmla="*/ 2058061 w 12192000"/>
              <a:gd name="connsiteY100" fmla="*/ 2047942 h 2240205"/>
              <a:gd name="connsiteX101" fmla="*/ 2042244 w 12192000"/>
              <a:gd name="connsiteY101" fmla="*/ 2055560 h 2240205"/>
              <a:gd name="connsiteX102" fmla="*/ 1877728 w 12192000"/>
              <a:gd name="connsiteY102" fmla="*/ 2101004 h 2240205"/>
              <a:gd name="connsiteX103" fmla="*/ 1637948 w 12192000"/>
              <a:gd name="connsiteY103" fmla="*/ 2172597 h 2240205"/>
              <a:gd name="connsiteX104" fmla="*/ 1434549 w 12192000"/>
              <a:gd name="connsiteY104" fmla="*/ 2234522 h 2240205"/>
              <a:gd name="connsiteX105" fmla="*/ 1370962 w 12192000"/>
              <a:gd name="connsiteY105" fmla="*/ 2237474 h 2240205"/>
              <a:gd name="connsiteX106" fmla="*/ 1356367 w 12192000"/>
              <a:gd name="connsiteY106" fmla="*/ 2235089 h 2240205"/>
              <a:gd name="connsiteX107" fmla="*/ 1279765 w 12192000"/>
              <a:gd name="connsiteY107" fmla="*/ 2229639 h 2240205"/>
              <a:gd name="connsiteX108" fmla="*/ 1195347 w 12192000"/>
              <a:gd name="connsiteY108" fmla="*/ 2212354 h 2240205"/>
              <a:gd name="connsiteX109" fmla="*/ 970251 w 12192000"/>
              <a:gd name="connsiteY109" fmla="*/ 2221029 h 2240205"/>
              <a:gd name="connsiteX110" fmla="*/ 812914 w 12192000"/>
              <a:gd name="connsiteY110" fmla="*/ 2210095 h 2240205"/>
              <a:gd name="connsiteX111" fmla="*/ 597225 w 12192000"/>
              <a:gd name="connsiteY111" fmla="*/ 2180999 h 2240205"/>
              <a:gd name="connsiteX112" fmla="*/ 520671 w 12192000"/>
              <a:gd name="connsiteY112" fmla="*/ 2180980 h 2240205"/>
              <a:gd name="connsiteX113" fmla="*/ 413835 w 12192000"/>
              <a:gd name="connsiteY113" fmla="*/ 2156783 h 2240205"/>
              <a:gd name="connsiteX114" fmla="*/ 376513 w 12192000"/>
              <a:gd name="connsiteY114" fmla="*/ 2154014 h 2240205"/>
              <a:gd name="connsiteX115" fmla="*/ 273386 w 12192000"/>
              <a:gd name="connsiteY115" fmla="*/ 2142551 h 2240205"/>
              <a:gd name="connsiteX116" fmla="*/ 77641 w 12192000"/>
              <a:gd name="connsiteY116" fmla="*/ 2126835 h 2240205"/>
              <a:gd name="connsiteX117" fmla="*/ 37645 w 12192000"/>
              <a:gd name="connsiteY117" fmla="*/ 2115401 h 2240205"/>
              <a:gd name="connsiteX118" fmla="*/ 4572 w 12192000"/>
              <a:gd name="connsiteY118" fmla="*/ 2111091 h 2240205"/>
              <a:gd name="connsiteX119" fmla="*/ 0 w 12192000"/>
              <a:gd name="connsiteY119" fmla="*/ 2110468 h 2240205"/>
              <a:gd name="connsiteX120" fmla="*/ 0 w 12192000"/>
              <a:gd name="connsiteY12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287219 w 12192000"/>
              <a:gd name="connsiteY97" fmla="*/ 1998750 h 2240205"/>
              <a:gd name="connsiteX98" fmla="*/ 2164831 w 12192000"/>
              <a:gd name="connsiteY98" fmla="*/ 2010143 h 2240205"/>
              <a:gd name="connsiteX99" fmla="*/ 2058061 w 12192000"/>
              <a:gd name="connsiteY99" fmla="*/ 2047942 h 2240205"/>
              <a:gd name="connsiteX100" fmla="*/ 2042244 w 12192000"/>
              <a:gd name="connsiteY100" fmla="*/ 2055560 h 2240205"/>
              <a:gd name="connsiteX101" fmla="*/ 1877728 w 12192000"/>
              <a:gd name="connsiteY101" fmla="*/ 2101004 h 2240205"/>
              <a:gd name="connsiteX102" fmla="*/ 1637948 w 12192000"/>
              <a:gd name="connsiteY102" fmla="*/ 2172597 h 2240205"/>
              <a:gd name="connsiteX103" fmla="*/ 1434549 w 12192000"/>
              <a:gd name="connsiteY103" fmla="*/ 2234522 h 2240205"/>
              <a:gd name="connsiteX104" fmla="*/ 1370962 w 12192000"/>
              <a:gd name="connsiteY104" fmla="*/ 2237474 h 2240205"/>
              <a:gd name="connsiteX105" fmla="*/ 1356367 w 12192000"/>
              <a:gd name="connsiteY105" fmla="*/ 2235089 h 2240205"/>
              <a:gd name="connsiteX106" fmla="*/ 1279765 w 12192000"/>
              <a:gd name="connsiteY106" fmla="*/ 2229639 h 2240205"/>
              <a:gd name="connsiteX107" fmla="*/ 1195347 w 12192000"/>
              <a:gd name="connsiteY107" fmla="*/ 2212354 h 2240205"/>
              <a:gd name="connsiteX108" fmla="*/ 970251 w 12192000"/>
              <a:gd name="connsiteY108" fmla="*/ 2221029 h 2240205"/>
              <a:gd name="connsiteX109" fmla="*/ 812914 w 12192000"/>
              <a:gd name="connsiteY109" fmla="*/ 2210095 h 2240205"/>
              <a:gd name="connsiteX110" fmla="*/ 597225 w 12192000"/>
              <a:gd name="connsiteY110" fmla="*/ 2180999 h 2240205"/>
              <a:gd name="connsiteX111" fmla="*/ 520671 w 12192000"/>
              <a:gd name="connsiteY111" fmla="*/ 2180980 h 2240205"/>
              <a:gd name="connsiteX112" fmla="*/ 413835 w 12192000"/>
              <a:gd name="connsiteY112" fmla="*/ 2156783 h 2240205"/>
              <a:gd name="connsiteX113" fmla="*/ 376513 w 12192000"/>
              <a:gd name="connsiteY113" fmla="*/ 2154014 h 2240205"/>
              <a:gd name="connsiteX114" fmla="*/ 273386 w 12192000"/>
              <a:gd name="connsiteY114" fmla="*/ 2142551 h 2240205"/>
              <a:gd name="connsiteX115" fmla="*/ 77641 w 12192000"/>
              <a:gd name="connsiteY115" fmla="*/ 2126835 h 2240205"/>
              <a:gd name="connsiteX116" fmla="*/ 37645 w 12192000"/>
              <a:gd name="connsiteY116" fmla="*/ 2115401 h 2240205"/>
              <a:gd name="connsiteX117" fmla="*/ 4572 w 12192000"/>
              <a:gd name="connsiteY117" fmla="*/ 2111091 h 2240205"/>
              <a:gd name="connsiteX118" fmla="*/ 0 w 12192000"/>
              <a:gd name="connsiteY118" fmla="*/ 2110468 h 2240205"/>
              <a:gd name="connsiteX119" fmla="*/ 0 w 12192000"/>
              <a:gd name="connsiteY11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356367 w 12192000"/>
              <a:gd name="connsiteY104" fmla="*/ 2235089 h 2240205"/>
              <a:gd name="connsiteX105" fmla="*/ 1279765 w 12192000"/>
              <a:gd name="connsiteY105" fmla="*/ 2229639 h 2240205"/>
              <a:gd name="connsiteX106" fmla="*/ 1195347 w 12192000"/>
              <a:gd name="connsiteY106" fmla="*/ 2212354 h 2240205"/>
              <a:gd name="connsiteX107" fmla="*/ 970251 w 12192000"/>
              <a:gd name="connsiteY107" fmla="*/ 2221029 h 2240205"/>
              <a:gd name="connsiteX108" fmla="*/ 812914 w 12192000"/>
              <a:gd name="connsiteY108" fmla="*/ 2210095 h 2240205"/>
              <a:gd name="connsiteX109" fmla="*/ 597225 w 12192000"/>
              <a:gd name="connsiteY109" fmla="*/ 2180999 h 2240205"/>
              <a:gd name="connsiteX110" fmla="*/ 520671 w 12192000"/>
              <a:gd name="connsiteY110" fmla="*/ 2180980 h 2240205"/>
              <a:gd name="connsiteX111" fmla="*/ 413835 w 12192000"/>
              <a:gd name="connsiteY111" fmla="*/ 2156783 h 2240205"/>
              <a:gd name="connsiteX112" fmla="*/ 376513 w 12192000"/>
              <a:gd name="connsiteY112" fmla="*/ 2154014 h 2240205"/>
              <a:gd name="connsiteX113" fmla="*/ 273386 w 12192000"/>
              <a:gd name="connsiteY113" fmla="*/ 2142551 h 2240205"/>
              <a:gd name="connsiteX114" fmla="*/ 77641 w 12192000"/>
              <a:gd name="connsiteY114" fmla="*/ 2126835 h 2240205"/>
              <a:gd name="connsiteX115" fmla="*/ 37645 w 12192000"/>
              <a:gd name="connsiteY115" fmla="*/ 2115401 h 2240205"/>
              <a:gd name="connsiteX116" fmla="*/ 4572 w 12192000"/>
              <a:gd name="connsiteY116" fmla="*/ 2111091 h 2240205"/>
              <a:gd name="connsiteX117" fmla="*/ 0 w 12192000"/>
              <a:gd name="connsiteY117" fmla="*/ 2110468 h 2240205"/>
              <a:gd name="connsiteX118" fmla="*/ 0 w 12192000"/>
              <a:gd name="connsiteY11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279765 w 12192000"/>
              <a:gd name="connsiteY104" fmla="*/ 2229639 h 2240205"/>
              <a:gd name="connsiteX105" fmla="*/ 1195347 w 12192000"/>
              <a:gd name="connsiteY105" fmla="*/ 2212354 h 2240205"/>
              <a:gd name="connsiteX106" fmla="*/ 970251 w 12192000"/>
              <a:gd name="connsiteY106" fmla="*/ 2221029 h 2240205"/>
              <a:gd name="connsiteX107" fmla="*/ 812914 w 12192000"/>
              <a:gd name="connsiteY107" fmla="*/ 2210095 h 2240205"/>
              <a:gd name="connsiteX108" fmla="*/ 597225 w 12192000"/>
              <a:gd name="connsiteY108" fmla="*/ 2180999 h 2240205"/>
              <a:gd name="connsiteX109" fmla="*/ 520671 w 12192000"/>
              <a:gd name="connsiteY109" fmla="*/ 2180980 h 2240205"/>
              <a:gd name="connsiteX110" fmla="*/ 413835 w 12192000"/>
              <a:gd name="connsiteY110" fmla="*/ 2156783 h 2240205"/>
              <a:gd name="connsiteX111" fmla="*/ 376513 w 12192000"/>
              <a:gd name="connsiteY111" fmla="*/ 2154014 h 2240205"/>
              <a:gd name="connsiteX112" fmla="*/ 273386 w 12192000"/>
              <a:gd name="connsiteY112" fmla="*/ 2142551 h 2240205"/>
              <a:gd name="connsiteX113" fmla="*/ 77641 w 12192000"/>
              <a:gd name="connsiteY113" fmla="*/ 2126835 h 2240205"/>
              <a:gd name="connsiteX114" fmla="*/ 37645 w 12192000"/>
              <a:gd name="connsiteY114" fmla="*/ 2115401 h 2240205"/>
              <a:gd name="connsiteX115" fmla="*/ 4572 w 12192000"/>
              <a:gd name="connsiteY115" fmla="*/ 2111091 h 2240205"/>
              <a:gd name="connsiteX116" fmla="*/ 0 w 12192000"/>
              <a:gd name="connsiteY116" fmla="*/ 2110468 h 2240205"/>
              <a:gd name="connsiteX117" fmla="*/ 0 w 12192000"/>
              <a:gd name="connsiteY11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195347 w 12192000"/>
              <a:gd name="connsiteY104" fmla="*/ 2212354 h 2240205"/>
              <a:gd name="connsiteX105" fmla="*/ 970251 w 12192000"/>
              <a:gd name="connsiteY105" fmla="*/ 2221029 h 2240205"/>
              <a:gd name="connsiteX106" fmla="*/ 812914 w 12192000"/>
              <a:gd name="connsiteY106" fmla="*/ 2210095 h 2240205"/>
              <a:gd name="connsiteX107" fmla="*/ 597225 w 12192000"/>
              <a:gd name="connsiteY107" fmla="*/ 2180999 h 2240205"/>
              <a:gd name="connsiteX108" fmla="*/ 520671 w 12192000"/>
              <a:gd name="connsiteY108" fmla="*/ 2180980 h 2240205"/>
              <a:gd name="connsiteX109" fmla="*/ 413835 w 12192000"/>
              <a:gd name="connsiteY109" fmla="*/ 2156783 h 2240205"/>
              <a:gd name="connsiteX110" fmla="*/ 376513 w 12192000"/>
              <a:gd name="connsiteY110" fmla="*/ 2154014 h 2240205"/>
              <a:gd name="connsiteX111" fmla="*/ 273386 w 12192000"/>
              <a:gd name="connsiteY111" fmla="*/ 2142551 h 2240205"/>
              <a:gd name="connsiteX112" fmla="*/ 77641 w 12192000"/>
              <a:gd name="connsiteY112" fmla="*/ 2126835 h 2240205"/>
              <a:gd name="connsiteX113" fmla="*/ 37645 w 12192000"/>
              <a:gd name="connsiteY113" fmla="*/ 2115401 h 2240205"/>
              <a:gd name="connsiteX114" fmla="*/ 4572 w 12192000"/>
              <a:gd name="connsiteY114" fmla="*/ 2111091 h 2240205"/>
              <a:gd name="connsiteX115" fmla="*/ 0 w 12192000"/>
              <a:gd name="connsiteY115" fmla="*/ 2110468 h 2240205"/>
              <a:gd name="connsiteX116" fmla="*/ 0 w 12192000"/>
              <a:gd name="connsiteY11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195347 w 12192000"/>
              <a:gd name="connsiteY104" fmla="*/ 2212354 h 2240205"/>
              <a:gd name="connsiteX105" fmla="*/ 812914 w 12192000"/>
              <a:gd name="connsiteY105" fmla="*/ 2210095 h 2240205"/>
              <a:gd name="connsiteX106" fmla="*/ 597225 w 12192000"/>
              <a:gd name="connsiteY106" fmla="*/ 2180999 h 2240205"/>
              <a:gd name="connsiteX107" fmla="*/ 520671 w 12192000"/>
              <a:gd name="connsiteY107" fmla="*/ 2180980 h 2240205"/>
              <a:gd name="connsiteX108" fmla="*/ 413835 w 12192000"/>
              <a:gd name="connsiteY108" fmla="*/ 2156783 h 2240205"/>
              <a:gd name="connsiteX109" fmla="*/ 376513 w 12192000"/>
              <a:gd name="connsiteY109" fmla="*/ 2154014 h 2240205"/>
              <a:gd name="connsiteX110" fmla="*/ 273386 w 12192000"/>
              <a:gd name="connsiteY110" fmla="*/ 2142551 h 2240205"/>
              <a:gd name="connsiteX111" fmla="*/ 77641 w 12192000"/>
              <a:gd name="connsiteY111" fmla="*/ 2126835 h 2240205"/>
              <a:gd name="connsiteX112" fmla="*/ 37645 w 12192000"/>
              <a:gd name="connsiteY112" fmla="*/ 2115401 h 2240205"/>
              <a:gd name="connsiteX113" fmla="*/ 4572 w 12192000"/>
              <a:gd name="connsiteY113" fmla="*/ 2111091 h 2240205"/>
              <a:gd name="connsiteX114" fmla="*/ 0 w 12192000"/>
              <a:gd name="connsiteY114" fmla="*/ 2110468 h 2240205"/>
              <a:gd name="connsiteX115" fmla="*/ 0 w 12192000"/>
              <a:gd name="connsiteY115" fmla="*/ 0 h 2240205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4002267 w 12192000"/>
              <a:gd name="connsiteY84" fmla="*/ 1852352 h 2235643"/>
              <a:gd name="connsiteX85" fmla="*/ 3931396 w 12192000"/>
              <a:gd name="connsiteY85" fmla="*/ 1858915 h 2235643"/>
              <a:gd name="connsiteX86" fmla="*/ 3812162 w 12192000"/>
              <a:gd name="connsiteY86" fmla="*/ 1875501 h 2235643"/>
              <a:gd name="connsiteX87" fmla="*/ 3758105 w 12192000"/>
              <a:gd name="connsiteY87" fmla="*/ 1871856 h 2235643"/>
              <a:gd name="connsiteX88" fmla="*/ 3567259 w 12192000"/>
              <a:gd name="connsiteY88" fmla="*/ 1893482 h 2235643"/>
              <a:gd name="connsiteX89" fmla="*/ 3405770 w 12192000"/>
              <a:gd name="connsiteY89" fmla="*/ 1904591 h 2235643"/>
              <a:gd name="connsiteX90" fmla="*/ 3280097 w 12192000"/>
              <a:gd name="connsiteY90" fmla="*/ 1919610 h 2235643"/>
              <a:gd name="connsiteX91" fmla="*/ 3009910 w 12192000"/>
              <a:gd name="connsiteY91" fmla="*/ 1957866 h 2235643"/>
              <a:gd name="connsiteX92" fmla="*/ 2995934 w 12192000"/>
              <a:gd name="connsiteY92" fmla="*/ 1967085 h 2235643"/>
              <a:gd name="connsiteX93" fmla="*/ 2875436 w 12192000"/>
              <a:gd name="connsiteY93" fmla="*/ 1996977 h 2235643"/>
              <a:gd name="connsiteX94" fmla="*/ 2874892 w 12192000"/>
              <a:gd name="connsiteY94" fmla="*/ 1996085 h 2235643"/>
              <a:gd name="connsiteX95" fmla="*/ 2476147 w 12192000"/>
              <a:gd name="connsiteY95" fmla="*/ 1998305 h 2235643"/>
              <a:gd name="connsiteX96" fmla="*/ 2373568 w 12192000"/>
              <a:gd name="connsiteY96" fmla="*/ 2003219 h 2235643"/>
              <a:gd name="connsiteX97" fmla="*/ 2164831 w 12192000"/>
              <a:gd name="connsiteY97" fmla="*/ 2010143 h 2235643"/>
              <a:gd name="connsiteX98" fmla="*/ 2058061 w 12192000"/>
              <a:gd name="connsiteY98" fmla="*/ 2047942 h 2235643"/>
              <a:gd name="connsiteX99" fmla="*/ 2042244 w 12192000"/>
              <a:gd name="connsiteY99" fmla="*/ 2055560 h 2235643"/>
              <a:gd name="connsiteX100" fmla="*/ 1877728 w 12192000"/>
              <a:gd name="connsiteY100" fmla="*/ 2101004 h 2235643"/>
              <a:gd name="connsiteX101" fmla="*/ 1637948 w 12192000"/>
              <a:gd name="connsiteY101" fmla="*/ 2172597 h 2235643"/>
              <a:gd name="connsiteX102" fmla="*/ 1434549 w 12192000"/>
              <a:gd name="connsiteY102" fmla="*/ 2234522 h 2235643"/>
              <a:gd name="connsiteX103" fmla="*/ 1195347 w 12192000"/>
              <a:gd name="connsiteY103" fmla="*/ 2212354 h 2235643"/>
              <a:gd name="connsiteX104" fmla="*/ 812914 w 12192000"/>
              <a:gd name="connsiteY104" fmla="*/ 2210095 h 2235643"/>
              <a:gd name="connsiteX105" fmla="*/ 597225 w 12192000"/>
              <a:gd name="connsiteY105" fmla="*/ 2180999 h 2235643"/>
              <a:gd name="connsiteX106" fmla="*/ 520671 w 12192000"/>
              <a:gd name="connsiteY106" fmla="*/ 2180980 h 2235643"/>
              <a:gd name="connsiteX107" fmla="*/ 413835 w 12192000"/>
              <a:gd name="connsiteY107" fmla="*/ 2156783 h 2235643"/>
              <a:gd name="connsiteX108" fmla="*/ 376513 w 12192000"/>
              <a:gd name="connsiteY108" fmla="*/ 2154014 h 2235643"/>
              <a:gd name="connsiteX109" fmla="*/ 273386 w 12192000"/>
              <a:gd name="connsiteY109" fmla="*/ 2142551 h 2235643"/>
              <a:gd name="connsiteX110" fmla="*/ 77641 w 12192000"/>
              <a:gd name="connsiteY110" fmla="*/ 2126835 h 2235643"/>
              <a:gd name="connsiteX111" fmla="*/ 37645 w 12192000"/>
              <a:gd name="connsiteY111" fmla="*/ 2115401 h 2235643"/>
              <a:gd name="connsiteX112" fmla="*/ 4572 w 12192000"/>
              <a:gd name="connsiteY112" fmla="*/ 2111091 h 2235643"/>
              <a:gd name="connsiteX113" fmla="*/ 0 w 12192000"/>
              <a:gd name="connsiteY113" fmla="*/ 2110468 h 2235643"/>
              <a:gd name="connsiteX114" fmla="*/ 0 w 12192000"/>
              <a:gd name="connsiteY11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3931396 w 12192000"/>
              <a:gd name="connsiteY84" fmla="*/ 1858915 h 2235643"/>
              <a:gd name="connsiteX85" fmla="*/ 3812162 w 12192000"/>
              <a:gd name="connsiteY85" fmla="*/ 1875501 h 2235643"/>
              <a:gd name="connsiteX86" fmla="*/ 3758105 w 12192000"/>
              <a:gd name="connsiteY86" fmla="*/ 1871856 h 2235643"/>
              <a:gd name="connsiteX87" fmla="*/ 3567259 w 12192000"/>
              <a:gd name="connsiteY87" fmla="*/ 1893482 h 2235643"/>
              <a:gd name="connsiteX88" fmla="*/ 3405770 w 12192000"/>
              <a:gd name="connsiteY88" fmla="*/ 1904591 h 2235643"/>
              <a:gd name="connsiteX89" fmla="*/ 3280097 w 12192000"/>
              <a:gd name="connsiteY89" fmla="*/ 1919610 h 2235643"/>
              <a:gd name="connsiteX90" fmla="*/ 3009910 w 12192000"/>
              <a:gd name="connsiteY90" fmla="*/ 1957866 h 2235643"/>
              <a:gd name="connsiteX91" fmla="*/ 2995934 w 12192000"/>
              <a:gd name="connsiteY91" fmla="*/ 1967085 h 2235643"/>
              <a:gd name="connsiteX92" fmla="*/ 2875436 w 12192000"/>
              <a:gd name="connsiteY92" fmla="*/ 1996977 h 2235643"/>
              <a:gd name="connsiteX93" fmla="*/ 2874892 w 12192000"/>
              <a:gd name="connsiteY93" fmla="*/ 1996085 h 2235643"/>
              <a:gd name="connsiteX94" fmla="*/ 2476147 w 12192000"/>
              <a:gd name="connsiteY94" fmla="*/ 1998305 h 2235643"/>
              <a:gd name="connsiteX95" fmla="*/ 2373568 w 12192000"/>
              <a:gd name="connsiteY95" fmla="*/ 2003219 h 2235643"/>
              <a:gd name="connsiteX96" fmla="*/ 2164831 w 12192000"/>
              <a:gd name="connsiteY96" fmla="*/ 2010143 h 2235643"/>
              <a:gd name="connsiteX97" fmla="*/ 2058061 w 12192000"/>
              <a:gd name="connsiteY97" fmla="*/ 2047942 h 2235643"/>
              <a:gd name="connsiteX98" fmla="*/ 2042244 w 12192000"/>
              <a:gd name="connsiteY98" fmla="*/ 2055560 h 2235643"/>
              <a:gd name="connsiteX99" fmla="*/ 1877728 w 12192000"/>
              <a:gd name="connsiteY99" fmla="*/ 2101004 h 2235643"/>
              <a:gd name="connsiteX100" fmla="*/ 1637948 w 12192000"/>
              <a:gd name="connsiteY100" fmla="*/ 2172597 h 2235643"/>
              <a:gd name="connsiteX101" fmla="*/ 1434549 w 12192000"/>
              <a:gd name="connsiteY101" fmla="*/ 2234522 h 2235643"/>
              <a:gd name="connsiteX102" fmla="*/ 1195347 w 12192000"/>
              <a:gd name="connsiteY102" fmla="*/ 2212354 h 2235643"/>
              <a:gd name="connsiteX103" fmla="*/ 812914 w 12192000"/>
              <a:gd name="connsiteY103" fmla="*/ 2210095 h 2235643"/>
              <a:gd name="connsiteX104" fmla="*/ 597225 w 12192000"/>
              <a:gd name="connsiteY104" fmla="*/ 2180999 h 2235643"/>
              <a:gd name="connsiteX105" fmla="*/ 520671 w 12192000"/>
              <a:gd name="connsiteY105" fmla="*/ 2180980 h 2235643"/>
              <a:gd name="connsiteX106" fmla="*/ 413835 w 12192000"/>
              <a:gd name="connsiteY106" fmla="*/ 2156783 h 2235643"/>
              <a:gd name="connsiteX107" fmla="*/ 376513 w 12192000"/>
              <a:gd name="connsiteY107" fmla="*/ 2154014 h 2235643"/>
              <a:gd name="connsiteX108" fmla="*/ 273386 w 12192000"/>
              <a:gd name="connsiteY108" fmla="*/ 2142551 h 2235643"/>
              <a:gd name="connsiteX109" fmla="*/ 77641 w 12192000"/>
              <a:gd name="connsiteY109" fmla="*/ 2126835 h 2235643"/>
              <a:gd name="connsiteX110" fmla="*/ 37645 w 12192000"/>
              <a:gd name="connsiteY110" fmla="*/ 2115401 h 2235643"/>
              <a:gd name="connsiteX111" fmla="*/ 4572 w 12192000"/>
              <a:gd name="connsiteY111" fmla="*/ 2111091 h 2235643"/>
              <a:gd name="connsiteX112" fmla="*/ 0 w 12192000"/>
              <a:gd name="connsiteY112" fmla="*/ 2110468 h 2235643"/>
              <a:gd name="connsiteX113" fmla="*/ 0 w 12192000"/>
              <a:gd name="connsiteY11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3931396 w 12192000"/>
              <a:gd name="connsiteY84" fmla="*/ 1858915 h 2235643"/>
              <a:gd name="connsiteX85" fmla="*/ 3812162 w 12192000"/>
              <a:gd name="connsiteY85" fmla="*/ 1875501 h 2235643"/>
              <a:gd name="connsiteX86" fmla="*/ 3567259 w 12192000"/>
              <a:gd name="connsiteY86" fmla="*/ 1893482 h 2235643"/>
              <a:gd name="connsiteX87" fmla="*/ 3405770 w 12192000"/>
              <a:gd name="connsiteY87" fmla="*/ 1904591 h 2235643"/>
              <a:gd name="connsiteX88" fmla="*/ 3280097 w 12192000"/>
              <a:gd name="connsiteY88" fmla="*/ 1919610 h 2235643"/>
              <a:gd name="connsiteX89" fmla="*/ 3009910 w 12192000"/>
              <a:gd name="connsiteY89" fmla="*/ 1957866 h 2235643"/>
              <a:gd name="connsiteX90" fmla="*/ 2995934 w 12192000"/>
              <a:gd name="connsiteY90" fmla="*/ 1967085 h 2235643"/>
              <a:gd name="connsiteX91" fmla="*/ 2875436 w 12192000"/>
              <a:gd name="connsiteY91" fmla="*/ 1996977 h 2235643"/>
              <a:gd name="connsiteX92" fmla="*/ 2874892 w 12192000"/>
              <a:gd name="connsiteY92" fmla="*/ 1996085 h 2235643"/>
              <a:gd name="connsiteX93" fmla="*/ 2476147 w 12192000"/>
              <a:gd name="connsiteY93" fmla="*/ 1998305 h 2235643"/>
              <a:gd name="connsiteX94" fmla="*/ 2373568 w 12192000"/>
              <a:gd name="connsiteY94" fmla="*/ 2003219 h 2235643"/>
              <a:gd name="connsiteX95" fmla="*/ 2164831 w 12192000"/>
              <a:gd name="connsiteY95" fmla="*/ 2010143 h 2235643"/>
              <a:gd name="connsiteX96" fmla="*/ 2058061 w 12192000"/>
              <a:gd name="connsiteY96" fmla="*/ 2047942 h 2235643"/>
              <a:gd name="connsiteX97" fmla="*/ 2042244 w 12192000"/>
              <a:gd name="connsiteY97" fmla="*/ 2055560 h 2235643"/>
              <a:gd name="connsiteX98" fmla="*/ 1877728 w 12192000"/>
              <a:gd name="connsiteY98" fmla="*/ 2101004 h 2235643"/>
              <a:gd name="connsiteX99" fmla="*/ 1637948 w 12192000"/>
              <a:gd name="connsiteY99" fmla="*/ 2172597 h 2235643"/>
              <a:gd name="connsiteX100" fmla="*/ 1434549 w 12192000"/>
              <a:gd name="connsiteY100" fmla="*/ 2234522 h 2235643"/>
              <a:gd name="connsiteX101" fmla="*/ 1195347 w 12192000"/>
              <a:gd name="connsiteY101" fmla="*/ 2212354 h 2235643"/>
              <a:gd name="connsiteX102" fmla="*/ 812914 w 12192000"/>
              <a:gd name="connsiteY102" fmla="*/ 2210095 h 2235643"/>
              <a:gd name="connsiteX103" fmla="*/ 597225 w 12192000"/>
              <a:gd name="connsiteY103" fmla="*/ 2180999 h 2235643"/>
              <a:gd name="connsiteX104" fmla="*/ 520671 w 12192000"/>
              <a:gd name="connsiteY104" fmla="*/ 2180980 h 2235643"/>
              <a:gd name="connsiteX105" fmla="*/ 413835 w 12192000"/>
              <a:gd name="connsiteY105" fmla="*/ 2156783 h 2235643"/>
              <a:gd name="connsiteX106" fmla="*/ 376513 w 12192000"/>
              <a:gd name="connsiteY106" fmla="*/ 2154014 h 2235643"/>
              <a:gd name="connsiteX107" fmla="*/ 273386 w 12192000"/>
              <a:gd name="connsiteY107" fmla="*/ 2142551 h 2235643"/>
              <a:gd name="connsiteX108" fmla="*/ 77641 w 12192000"/>
              <a:gd name="connsiteY108" fmla="*/ 2126835 h 2235643"/>
              <a:gd name="connsiteX109" fmla="*/ 37645 w 12192000"/>
              <a:gd name="connsiteY109" fmla="*/ 2115401 h 2235643"/>
              <a:gd name="connsiteX110" fmla="*/ 4572 w 12192000"/>
              <a:gd name="connsiteY110" fmla="*/ 2111091 h 2235643"/>
              <a:gd name="connsiteX111" fmla="*/ 0 w 12192000"/>
              <a:gd name="connsiteY111" fmla="*/ 2110468 h 2235643"/>
              <a:gd name="connsiteX112" fmla="*/ 0 w 12192000"/>
              <a:gd name="connsiteY11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3931396 w 12192000"/>
              <a:gd name="connsiteY84" fmla="*/ 1858915 h 2235643"/>
              <a:gd name="connsiteX85" fmla="*/ 3567259 w 12192000"/>
              <a:gd name="connsiteY85" fmla="*/ 1893482 h 2235643"/>
              <a:gd name="connsiteX86" fmla="*/ 3405770 w 12192000"/>
              <a:gd name="connsiteY86" fmla="*/ 1904591 h 2235643"/>
              <a:gd name="connsiteX87" fmla="*/ 3280097 w 12192000"/>
              <a:gd name="connsiteY87" fmla="*/ 1919610 h 2235643"/>
              <a:gd name="connsiteX88" fmla="*/ 3009910 w 12192000"/>
              <a:gd name="connsiteY88" fmla="*/ 1957866 h 2235643"/>
              <a:gd name="connsiteX89" fmla="*/ 2995934 w 12192000"/>
              <a:gd name="connsiteY89" fmla="*/ 1967085 h 2235643"/>
              <a:gd name="connsiteX90" fmla="*/ 2875436 w 12192000"/>
              <a:gd name="connsiteY90" fmla="*/ 1996977 h 2235643"/>
              <a:gd name="connsiteX91" fmla="*/ 2874892 w 12192000"/>
              <a:gd name="connsiteY91" fmla="*/ 1996085 h 2235643"/>
              <a:gd name="connsiteX92" fmla="*/ 2476147 w 12192000"/>
              <a:gd name="connsiteY92" fmla="*/ 1998305 h 2235643"/>
              <a:gd name="connsiteX93" fmla="*/ 2373568 w 12192000"/>
              <a:gd name="connsiteY93" fmla="*/ 2003219 h 2235643"/>
              <a:gd name="connsiteX94" fmla="*/ 2164831 w 12192000"/>
              <a:gd name="connsiteY94" fmla="*/ 2010143 h 2235643"/>
              <a:gd name="connsiteX95" fmla="*/ 2058061 w 12192000"/>
              <a:gd name="connsiteY95" fmla="*/ 2047942 h 2235643"/>
              <a:gd name="connsiteX96" fmla="*/ 2042244 w 12192000"/>
              <a:gd name="connsiteY96" fmla="*/ 2055560 h 2235643"/>
              <a:gd name="connsiteX97" fmla="*/ 1877728 w 12192000"/>
              <a:gd name="connsiteY97" fmla="*/ 2101004 h 2235643"/>
              <a:gd name="connsiteX98" fmla="*/ 1637948 w 12192000"/>
              <a:gd name="connsiteY98" fmla="*/ 2172597 h 2235643"/>
              <a:gd name="connsiteX99" fmla="*/ 1434549 w 12192000"/>
              <a:gd name="connsiteY99" fmla="*/ 2234522 h 2235643"/>
              <a:gd name="connsiteX100" fmla="*/ 1195347 w 12192000"/>
              <a:gd name="connsiteY100" fmla="*/ 2212354 h 2235643"/>
              <a:gd name="connsiteX101" fmla="*/ 812914 w 12192000"/>
              <a:gd name="connsiteY101" fmla="*/ 2210095 h 2235643"/>
              <a:gd name="connsiteX102" fmla="*/ 597225 w 12192000"/>
              <a:gd name="connsiteY102" fmla="*/ 2180999 h 2235643"/>
              <a:gd name="connsiteX103" fmla="*/ 520671 w 12192000"/>
              <a:gd name="connsiteY103" fmla="*/ 2180980 h 2235643"/>
              <a:gd name="connsiteX104" fmla="*/ 413835 w 12192000"/>
              <a:gd name="connsiteY104" fmla="*/ 2156783 h 2235643"/>
              <a:gd name="connsiteX105" fmla="*/ 376513 w 12192000"/>
              <a:gd name="connsiteY105" fmla="*/ 2154014 h 2235643"/>
              <a:gd name="connsiteX106" fmla="*/ 273386 w 12192000"/>
              <a:gd name="connsiteY106" fmla="*/ 2142551 h 2235643"/>
              <a:gd name="connsiteX107" fmla="*/ 77641 w 12192000"/>
              <a:gd name="connsiteY107" fmla="*/ 2126835 h 2235643"/>
              <a:gd name="connsiteX108" fmla="*/ 37645 w 12192000"/>
              <a:gd name="connsiteY108" fmla="*/ 2115401 h 2235643"/>
              <a:gd name="connsiteX109" fmla="*/ 4572 w 12192000"/>
              <a:gd name="connsiteY109" fmla="*/ 2111091 h 2235643"/>
              <a:gd name="connsiteX110" fmla="*/ 0 w 12192000"/>
              <a:gd name="connsiteY110" fmla="*/ 2110468 h 2235643"/>
              <a:gd name="connsiteX111" fmla="*/ 0 w 12192000"/>
              <a:gd name="connsiteY11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065532 w 12192000"/>
              <a:gd name="connsiteY81" fmla="*/ 1855477 h 2235643"/>
              <a:gd name="connsiteX82" fmla="*/ 4028460 w 12192000"/>
              <a:gd name="connsiteY82" fmla="*/ 1855137 h 2235643"/>
              <a:gd name="connsiteX83" fmla="*/ 3931396 w 12192000"/>
              <a:gd name="connsiteY83" fmla="*/ 1858915 h 2235643"/>
              <a:gd name="connsiteX84" fmla="*/ 3567259 w 12192000"/>
              <a:gd name="connsiteY84" fmla="*/ 1893482 h 2235643"/>
              <a:gd name="connsiteX85" fmla="*/ 3405770 w 12192000"/>
              <a:gd name="connsiteY85" fmla="*/ 1904591 h 2235643"/>
              <a:gd name="connsiteX86" fmla="*/ 3280097 w 12192000"/>
              <a:gd name="connsiteY86" fmla="*/ 1919610 h 2235643"/>
              <a:gd name="connsiteX87" fmla="*/ 3009910 w 12192000"/>
              <a:gd name="connsiteY87" fmla="*/ 1957866 h 2235643"/>
              <a:gd name="connsiteX88" fmla="*/ 2995934 w 12192000"/>
              <a:gd name="connsiteY88" fmla="*/ 1967085 h 2235643"/>
              <a:gd name="connsiteX89" fmla="*/ 2875436 w 12192000"/>
              <a:gd name="connsiteY89" fmla="*/ 1996977 h 2235643"/>
              <a:gd name="connsiteX90" fmla="*/ 2874892 w 12192000"/>
              <a:gd name="connsiteY90" fmla="*/ 1996085 h 2235643"/>
              <a:gd name="connsiteX91" fmla="*/ 2476147 w 12192000"/>
              <a:gd name="connsiteY91" fmla="*/ 1998305 h 2235643"/>
              <a:gd name="connsiteX92" fmla="*/ 2373568 w 12192000"/>
              <a:gd name="connsiteY92" fmla="*/ 2003219 h 2235643"/>
              <a:gd name="connsiteX93" fmla="*/ 2164831 w 12192000"/>
              <a:gd name="connsiteY93" fmla="*/ 2010143 h 2235643"/>
              <a:gd name="connsiteX94" fmla="*/ 2058061 w 12192000"/>
              <a:gd name="connsiteY94" fmla="*/ 2047942 h 2235643"/>
              <a:gd name="connsiteX95" fmla="*/ 2042244 w 12192000"/>
              <a:gd name="connsiteY95" fmla="*/ 2055560 h 2235643"/>
              <a:gd name="connsiteX96" fmla="*/ 1877728 w 12192000"/>
              <a:gd name="connsiteY96" fmla="*/ 2101004 h 2235643"/>
              <a:gd name="connsiteX97" fmla="*/ 1637948 w 12192000"/>
              <a:gd name="connsiteY97" fmla="*/ 2172597 h 2235643"/>
              <a:gd name="connsiteX98" fmla="*/ 1434549 w 12192000"/>
              <a:gd name="connsiteY98" fmla="*/ 2234522 h 2235643"/>
              <a:gd name="connsiteX99" fmla="*/ 1195347 w 12192000"/>
              <a:gd name="connsiteY99" fmla="*/ 2212354 h 2235643"/>
              <a:gd name="connsiteX100" fmla="*/ 812914 w 12192000"/>
              <a:gd name="connsiteY100" fmla="*/ 2210095 h 2235643"/>
              <a:gd name="connsiteX101" fmla="*/ 597225 w 12192000"/>
              <a:gd name="connsiteY101" fmla="*/ 2180999 h 2235643"/>
              <a:gd name="connsiteX102" fmla="*/ 520671 w 12192000"/>
              <a:gd name="connsiteY102" fmla="*/ 2180980 h 2235643"/>
              <a:gd name="connsiteX103" fmla="*/ 413835 w 12192000"/>
              <a:gd name="connsiteY103" fmla="*/ 2156783 h 2235643"/>
              <a:gd name="connsiteX104" fmla="*/ 376513 w 12192000"/>
              <a:gd name="connsiteY104" fmla="*/ 2154014 h 2235643"/>
              <a:gd name="connsiteX105" fmla="*/ 273386 w 12192000"/>
              <a:gd name="connsiteY105" fmla="*/ 2142551 h 2235643"/>
              <a:gd name="connsiteX106" fmla="*/ 77641 w 12192000"/>
              <a:gd name="connsiteY106" fmla="*/ 2126835 h 2235643"/>
              <a:gd name="connsiteX107" fmla="*/ 37645 w 12192000"/>
              <a:gd name="connsiteY107" fmla="*/ 2115401 h 2235643"/>
              <a:gd name="connsiteX108" fmla="*/ 4572 w 12192000"/>
              <a:gd name="connsiteY108" fmla="*/ 2111091 h 2235643"/>
              <a:gd name="connsiteX109" fmla="*/ 0 w 12192000"/>
              <a:gd name="connsiteY109" fmla="*/ 2110468 h 2235643"/>
              <a:gd name="connsiteX110" fmla="*/ 0 w 12192000"/>
              <a:gd name="connsiteY11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38372 w 12192000"/>
              <a:gd name="connsiteY78" fmla="*/ 1851480 h 2235643"/>
              <a:gd name="connsiteX79" fmla="*/ 4232517 w 12192000"/>
              <a:gd name="connsiteY79" fmla="*/ 1852567 h 2235643"/>
              <a:gd name="connsiteX80" fmla="*/ 4065532 w 12192000"/>
              <a:gd name="connsiteY80" fmla="*/ 1855477 h 2235643"/>
              <a:gd name="connsiteX81" fmla="*/ 4028460 w 12192000"/>
              <a:gd name="connsiteY81" fmla="*/ 1855137 h 2235643"/>
              <a:gd name="connsiteX82" fmla="*/ 3931396 w 12192000"/>
              <a:gd name="connsiteY82" fmla="*/ 1858915 h 2235643"/>
              <a:gd name="connsiteX83" fmla="*/ 3567259 w 12192000"/>
              <a:gd name="connsiteY83" fmla="*/ 1893482 h 2235643"/>
              <a:gd name="connsiteX84" fmla="*/ 3405770 w 12192000"/>
              <a:gd name="connsiteY84" fmla="*/ 1904591 h 2235643"/>
              <a:gd name="connsiteX85" fmla="*/ 3280097 w 12192000"/>
              <a:gd name="connsiteY85" fmla="*/ 1919610 h 2235643"/>
              <a:gd name="connsiteX86" fmla="*/ 3009910 w 12192000"/>
              <a:gd name="connsiteY86" fmla="*/ 1957866 h 2235643"/>
              <a:gd name="connsiteX87" fmla="*/ 2995934 w 12192000"/>
              <a:gd name="connsiteY87" fmla="*/ 1967085 h 2235643"/>
              <a:gd name="connsiteX88" fmla="*/ 2875436 w 12192000"/>
              <a:gd name="connsiteY88" fmla="*/ 1996977 h 2235643"/>
              <a:gd name="connsiteX89" fmla="*/ 2874892 w 12192000"/>
              <a:gd name="connsiteY89" fmla="*/ 1996085 h 2235643"/>
              <a:gd name="connsiteX90" fmla="*/ 2476147 w 12192000"/>
              <a:gd name="connsiteY90" fmla="*/ 1998305 h 2235643"/>
              <a:gd name="connsiteX91" fmla="*/ 2373568 w 12192000"/>
              <a:gd name="connsiteY91" fmla="*/ 2003219 h 2235643"/>
              <a:gd name="connsiteX92" fmla="*/ 2164831 w 12192000"/>
              <a:gd name="connsiteY92" fmla="*/ 2010143 h 2235643"/>
              <a:gd name="connsiteX93" fmla="*/ 2058061 w 12192000"/>
              <a:gd name="connsiteY93" fmla="*/ 2047942 h 2235643"/>
              <a:gd name="connsiteX94" fmla="*/ 2042244 w 12192000"/>
              <a:gd name="connsiteY94" fmla="*/ 2055560 h 2235643"/>
              <a:gd name="connsiteX95" fmla="*/ 1877728 w 12192000"/>
              <a:gd name="connsiteY95" fmla="*/ 2101004 h 2235643"/>
              <a:gd name="connsiteX96" fmla="*/ 1637948 w 12192000"/>
              <a:gd name="connsiteY96" fmla="*/ 2172597 h 2235643"/>
              <a:gd name="connsiteX97" fmla="*/ 1434549 w 12192000"/>
              <a:gd name="connsiteY97" fmla="*/ 2234522 h 2235643"/>
              <a:gd name="connsiteX98" fmla="*/ 1195347 w 12192000"/>
              <a:gd name="connsiteY98" fmla="*/ 2212354 h 2235643"/>
              <a:gd name="connsiteX99" fmla="*/ 812914 w 12192000"/>
              <a:gd name="connsiteY99" fmla="*/ 2210095 h 2235643"/>
              <a:gd name="connsiteX100" fmla="*/ 597225 w 12192000"/>
              <a:gd name="connsiteY100" fmla="*/ 2180999 h 2235643"/>
              <a:gd name="connsiteX101" fmla="*/ 520671 w 12192000"/>
              <a:gd name="connsiteY101" fmla="*/ 2180980 h 2235643"/>
              <a:gd name="connsiteX102" fmla="*/ 413835 w 12192000"/>
              <a:gd name="connsiteY102" fmla="*/ 2156783 h 2235643"/>
              <a:gd name="connsiteX103" fmla="*/ 376513 w 12192000"/>
              <a:gd name="connsiteY103" fmla="*/ 2154014 h 2235643"/>
              <a:gd name="connsiteX104" fmla="*/ 273386 w 12192000"/>
              <a:gd name="connsiteY104" fmla="*/ 2142551 h 2235643"/>
              <a:gd name="connsiteX105" fmla="*/ 77641 w 12192000"/>
              <a:gd name="connsiteY105" fmla="*/ 2126835 h 2235643"/>
              <a:gd name="connsiteX106" fmla="*/ 37645 w 12192000"/>
              <a:gd name="connsiteY106" fmla="*/ 2115401 h 2235643"/>
              <a:gd name="connsiteX107" fmla="*/ 4572 w 12192000"/>
              <a:gd name="connsiteY107" fmla="*/ 2111091 h 2235643"/>
              <a:gd name="connsiteX108" fmla="*/ 0 w 12192000"/>
              <a:gd name="connsiteY108" fmla="*/ 2110468 h 2235643"/>
              <a:gd name="connsiteX109" fmla="*/ 0 w 12192000"/>
              <a:gd name="connsiteY10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379064 w 12192000"/>
              <a:gd name="connsiteY76" fmla="*/ 1817177 h 2235643"/>
              <a:gd name="connsiteX77" fmla="*/ 4238372 w 12192000"/>
              <a:gd name="connsiteY77" fmla="*/ 1851480 h 2235643"/>
              <a:gd name="connsiteX78" fmla="*/ 4232517 w 12192000"/>
              <a:gd name="connsiteY78" fmla="*/ 1852567 h 2235643"/>
              <a:gd name="connsiteX79" fmla="*/ 4065532 w 12192000"/>
              <a:gd name="connsiteY79" fmla="*/ 1855477 h 2235643"/>
              <a:gd name="connsiteX80" fmla="*/ 4028460 w 12192000"/>
              <a:gd name="connsiteY80" fmla="*/ 1855137 h 2235643"/>
              <a:gd name="connsiteX81" fmla="*/ 3931396 w 12192000"/>
              <a:gd name="connsiteY81" fmla="*/ 1858915 h 2235643"/>
              <a:gd name="connsiteX82" fmla="*/ 3567259 w 12192000"/>
              <a:gd name="connsiteY82" fmla="*/ 1893482 h 2235643"/>
              <a:gd name="connsiteX83" fmla="*/ 3405770 w 12192000"/>
              <a:gd name="connsiteY83" fmla="*/ 1904591 h 2235643"/>
              <a:gd name="connsiteX84" fmla="*/ 3280097 w 12192000"/>
              <a:gd name="connsiteY84" fmla="*/ 1919610 h 2235643"/>
              <a:gd name="connsiteX85" fmla="*/ 3009910 w 12192000"/>
              <a:gd name="connsiteY85" fmla="*/ 1957866 h 2235643"/>
              <a:gd name="connsiteX86" fmla="*/ 2995934 w 12192000"/>
              <a:gd name="connsiteY86" fmla="*/ 1967085 h 2235643"/>
              <a:gd name="connsiteX87" fmla="*/ 2875436 w 12192000"/>
              <a:gd name="connsiteY87" fmla="*/ 1996977 h 2235643"/>
              <a:gd name="connsiteX88" fmla="*/ 2874892 w 12192000"/>
              <a:gd name="connsiteY88" fmla="*/ 1996085 h 2235643"/>
              <a:gd name="connsiteX89" fmla="*/ 2476147 w 12192000"/>
              <a:gd name="connsiteY89" fmla="*/ 1998305 h 2235643"/>
              <a:gd name="connsiteX90" fmla="*/ 2373568 w 12192000"/>
              <a:gd name="connsiteY90" fmla="*/ 2003219 h 2235643"/>
              <a:gd name="connsiteX91" fmla="*/ 2164831 w 12192000"/>
              <a:gd name="connsiteY91" fmla="*/ 2010143 h 2235643"/>
              <a:gd name="connsiteX92" fmla="*/ 2058061 w 12192000"/>
              <a:gd name="connsiteY92" fmla="*/ 2047942 h 2235643"/>
              <a:gd name="connsiteX93" fmla="*/ 2042244 w 12192000"/>
              <a:gd name="connsiteY93" fmla="*/ 2055560 h 2235643"/>
              <a:gd name="connsiteX94" fmla="*/ 1877728 w 12192000"/>
              <a:gd name="connsiteY94" fmla="*/ 2101004 h 2235643"/>
              <a:gd name="connsiteX95" fmla="*/ 1637948 w 12192000"/>
              <a:gd name="connsiteY95" fmla="*/ 2172597 h 2235643"/>
              <a:gd name="connsiteX96" fmla="*/ 1434549 w 12192000"/>
              <a:gd name="connsiteY96" fmla="*/ 2234522 h 2235643"/>
              <a:gd name="connsiteX97" fmla="*/ 1195347 w 12192000"/>
              <a:gd name="connsiteY97" fmla="*/ 2212354 h 2235643"/>
              <a:gd name="connsiteX98" fmla="*/ 812914 w 12192000"/>
              <a:gd name="connsiteY98" fmla="*/ 2210095 h 2235643"/>
              <a:gd name="connsiteX99" fmla="*/ 597225 w 12192000"/>
              <a:gd name="connsiteY99" fmla="*/ 2180999 h 2235643"/>
              <a:gd name="connsiteX100" fmla="*/ 520671 w 12192000"/>
              <a:gd name="connsiteY100" fmla="*/ 2180980 h 2235643"/>
              <a:gd name="connsiteX101" fmla="*/ 413835 w 12192000"/>
              <a:gd name="connsiteY101" fmla="*/ 2156783 h 2235643"/>
              <a:gd name="connsiteX102" fmla="*/ 376513 w 12192000"/>
              <a:gd name="connsiteY102" fmla="*/ 2154014 h 2235643"/>
              <a:gd name="connsiteX103" fmla="*/ 273386 w 12192000"/>
              <a:gd name="connsiteY103" fmla="*/ 2142551 h 2235643"/>
              <a:gd name="connsiteX104" fmla="*/ 77641 w 12192000"/>
              <a:gd name="connsiteY104" fmla="*/ 2126835 h 2235643"/>
              <a:gd name="connsiteX105" fmla="*/ 37645 w 12192000"/>
              <a:gd name="connsiteY105" fmla="*/ 2115401 h 2235643"/>
              <a:gd name="connsiteX106" fmla="*/ 4572 w 12192000"/>
              <a:gd name="connsiteY106" fmla="*/ 2111091 h 2235643"/>
              <a:gd name="connsiteX107" fmla="*/ 0 w 12192000"/>
              <a:gd name="connsiteY107" fmla="*/ 2110468 h 2235643"/>
              <a:gd name="connsiteX108" fmla="*/ 0 w 12192000"/>
              <a:gd name="connsiteY10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931396 w 12192000"/>
              <a:gd name="connsiteY80" fmla="*/ 1858915 h 2235643"/>
              <a:gd name="connsiteX81" fmla="*/ 3567259 w 12192000"/>
              <a:gd name="connsiteY81" fmla="*/ 1893482 h 2235643"/>
              <a:gd name="connsiteX82" fmla="*/ 3405770 w 12192000"/>
              <a:gd name="connsiteY82" fmla="*/ 1904591 h 2235643"/>
              <a:gd name="connsiteX83" fmla="*/ 3280097 w 12192000"/>
              <a:gd name="connsiteY83" fmla="*/ 1919610 h 2235643"/>
              <a:gd name="connsiteX84" fmla="*/ 3009910 w 12192000"/>
              <a:gd name="connsiteY84" fmla="*/ 1957866 h 2235643"/>
              <a:gd name="connsiteX85" fmla="*/ 2995934 w 12192000"/>
              <a:gd name="connsiteY85" fmla="*/ 1967085 h 2235643"/>
              <a:gd name="connsiteX86" fmla="*/ 2875436 w 12192000"/>
              <a:gd name="connsiteY86" fmla="*/ 1996977 h 2235643"/>
              <a:gd name="connsiteX87" fmla="*/ 2874892 w 12192000"/>
              <a:gd name="connsiteY87" fmla="*/ 1996085 h 2235643"/>
              <a:gd name="connsiteX88" fmla="*/ 2476147 w 12192000"/>
              <a:gd name="connsiteY88" fmla="*/ 1998305 h 2235643"/>
              <a:gd name="connsiteX89" fmla="*/ 2373568 w 12192000"/>
              <a:gd name="connsiteY89" fmla="*/ 2003219 h 2235643"/>
              <a:gd name="connsiteX90" fmla="*/ 2164831 w 12192000"/>
              <a:gd name="connsiteY90" fmla="*/ 2010143 h 2235643"/>
              <a:gd name="connsiteX91" fmla="*/ 2058061 w 12192000"/>
              <a:gd name="connsiteY91" fmla="*/ 2047942 h 2235643"/>
              <a:gd name="connsiteX92" fmla="*/ 2042244 w 12192000"/>
              <a:gd name="connsiteY92" fmla="*/ 2055560 h 2235643"/>
              <a:gd name="connsiteX93" fmla="*/ 1877728 w 12192000"/>
              <a:gd name="connsiteY93" fmla="*/ 2101004 h 2235643"/>
              <a:gd name="connsiteX94" fmla="*/ 1637948 w 12192000"/>
              <a:gd name="connsiteY94" fmla="*/ 2172597 h 2235643"/>
              <a:gd name="connsiteX95" fmla="*/ 1434549 w 12192000"/>
              <a:gd name="connsiteY95" fmla="*/ 2234522 h 2235643"/>
              <a:gd name="connsiteX96" fmla="*/ 1195347 w 12192000"/>
              <a:gd name="connsiteY96" fmla="*/ 2212354 h 2235643"/>
              <a:gd name="connsiteX97" fmla="*/ 812914 w 12192000"/>
              <a:gd name="connsiteY97" fmla="*/ 2210095 h 2235643"/>
              <a:gd name="connsiteX98" fmla="*/ 597225 w 12192000"/>
              <a:gd name="connsiteY98" fmla="*/ 2180999 h 2235643"/>
              <a:gd name="connsiteX99" fmla="*/ 520671 w 12192000"/>
              <a:gd name="connsiteY99" fmla="*/ 2180980 h 2235643"/>
              <a:gd name="connsiteX100" fmla="*/ 413835 w 12192000"/>
              <a:gd name="connsiteY100" fmla="*/ 2156783 h 2235643"/>
              <a:gd name="connsiteX101" fmla="*/ 376513 w 12192000"/>
              <a:gd name="connsiteY101" fmla="*/ 2154014 h 2235643"/>
              <a:gd name="connsiteX102" fmla="*/ 273386 w 12192000"/>
              <a:gd name="connsiteY102" fmla="*/ 2142551 h 2235643"/>
              <a:gd name="connsiteX103" fmla="*/ 77641 w 12192000"/>
              <a:gd name="connsiteY103" fmla="*/ 2126835 h 2235643"/>
              <a:gd name="connsiteX104" fmla="*/ 37645 w 12192000"/>
              <a:gd name="connsiteY104" fmla="*/ 2115401 h 2235643"/>
              <a:gd name="connsiteX105" fmla="*/ 4572 w 12192000"/>
              <a:gd name="connsiteY105" fmla="*/ 2111091 h 2235643"/>
              <a:gd name="connsiteX106" fmla="*/ 0 w 12192000"/>
              <a:gd name="connsiteY106" fmla="*/ 2110468 h 2235643"/>
              <a:gd name="connsiteX107" fmla="*/ 0 w 12192000"/>
              <a:gd name="connsiteY10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995934 w 12192000"/>
              <a:gd name="connsiteY84" fmla="*/ 1967085 h 2235643"/>
              <a:gd name="connsiteX85" fmla="*/ 2875436 w 12192000"/>
              <a:gd name="connsiteY85" fmla="*/ 1996977 h 2235643"/>
              <a:gd name="connsiteX86" fmla="*/ 2874892 w 12192000"/>
              <a:gd name="connsiteY86" fmla="*/ 1996085 h 2235643"/>
              <a:gd name="connsiteX87" fmla="*/ 2476147 w 12192000"/>
              <a:gd name="connsiteY87" fmla="*/ 1998305 h 2235643"/>
              <a:gd name="connsiteX88" fmla="*/ 2373568 w 12192000"/>
              <a:gd name="connsiteY88" fmla="*/ 2003219 h 2235643"/>
              <a:gd name="connsiteX89" fmla="*/ 2164831 w 12192000"/>
              <a:gd name="connsiteY89" fmla="*/ 2010143 h 2235643"/>
              <a:gd name="connsiteX90" fmla="*/ 2058061 w 12192000"/>
              <a:gd name="connsiteY90" fmla="*/ 2047942 h 2235643"/>
              <a:gd name="connsiteX91" fmla="*/ 2042244 w 12192000"/>
              <a:gd name="connsiteY91" fmla="*/ 2055560 h 2235643"/>
              <a:gd name="connsiteX92" fmla="*/ 1877728 w 12192000"/>
              <a:gd name="connsiteY92" fmla="*/ 2101004 h 2235643"/>
              <a:gd name="connsiteX93" fmla="*/ 1637948 w 12192000"/>
              <a:gd name="connsiteY93" fmla="*/ 2172597 h 2235643"/>
              <a:gd name="connsiteX94" fmla="*/ 1434549 w 12192000"/>
              <a:gd name="connsiteY94" fmla="*/ 2234522 h 2235643"/>
              <a:gd name="connsiteX95" fmla="*/ 1195347 w 12192000"/>
              <a:gd name="connsiteY95" fmla="*/ 2212354 h 2235643"/>
              <a:gd name="connsiteX96" fmla="*/ 812914 w 12192000"/>
              <a:gd name="connsiteY96" fmla="*/ 2210095 h 2235643"/>
              <a:gd name="connsiteX97" fmla="*/ 597225 w 12192000"/>
              <a:gd name="connsiteY97" fmla="*/ 2180999 h 2235643"/>
              <a:gd name="connsiteX98" fmla="*/ 520671 w 12192000"/>
              <a:gd name="connsiteY98" fmla="*/ 2180980 h 2235643"/>
              <a:gd name="connsiteX99" fmla="*/ 413835 w 12192000"/>
              <a:gd name="connsiteY99" fmla="*/ 2156783 h 2235643"/>
              <a:gd name="connsiteX100" fmla="*/ 376513 w 12192000"/>
              <a:gd name="connsiteY100" fmla="*/ 2154014 h 2235643"/>
              <a:gd name="connsiteX101" fmla="*/ 273386 w 12192000"/>
              <a:gd name="connsiteY101" fmla="*/ 2142551 h 2235643"/>
              <a:gd name="connsiteX102" fmla="*/ 77641 w 12192000"/>
              <a:gd name="connsiteY102" fmla="*/ 2126835 h 2235643"/>
              <a:gd name="connsiteX103" fmla="*/ 37645 w 12192000"/>
              <a:gd name="connsiteY103" fmla="*/ 2115401 h 2235643"/>
              <a:gd name="connsiteX104" fmla="*/ 4572 w 12192000"/>
              <a:gd name="connsiteY104" fmla="*/ 2111091 h 2235643"/>
              <a:gd name="connsiteX105" fmla="*/ 0 w 12192000"/>
              <a:gd name="connsiteY105" fmla="*/ 2110468 h 2235643"/>
              <a:gd name="connsiteX106" fmla="*/ 0 w 12192000"/>
              <a:gd name="connsiteY10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995934 w 12192000"/>
              <a:gd name="connsiteY84" fmla="*/ 1967085 h 2235643"/>
              <a:gd name="connsiteX85" fmla="*/ 2982215 w 12192000"/>
              <a:gd name="connsiteY85" fmla="*/ 1970643 h 2235643"/>
              <a:gd name="connsiteX86" fmla="*/ 2875436 w 12192000"/>
              <a:gd name="connsiteY86" fmla="*/ 1996977 h 2235643"/>
              <a:gd name="connsiteX87" fmla="*/ 2874892 w 12192000"/>
              <a:gd name="connsiteY87" fmla="*/ 1996085 h 2235643"/>
              <a:gd name="connsiteX88" fmla="*/ 2476147 w 12192000"/>
              <a:gd name="connsiteY88" fmla="*/ 1998305 h 2235643"/>
              <a:gd name="connsiteX89" fmla="*/ 2373568 w 12192000"/>
              <a:gd name="connsiteY89" fmla="*/ 2003219 h 2235643"/>
              <a:gd name="connsiteX90" fmla="*/ 2164831 w 12192000"/>
              <a:gd name="connsiteY90" fmla="*/ 2010143 h 2235643"/>
              <a:gd name="connsiteX91" fmla="*/ 2058061 w 12192000"/>
              <a:gd name="connsiteY91" fmla="*/ 2047942 h 2235643"/>
              <a:gd name="connsiteX92" fmla="*/ 2042244 w 12192000"/>
              <a:gd name="connsiteY92" fmla="*/ 2055560 h 2235643"/>
              <a:gd name="connsiteX93" fmla="*/ 1877728 w 12192000"/>
              <a:gd name="connsiteY93" fmla="*/ 2101004 h 2235643"/>
              <a:gd name="connsiteX94" fmla="*/ 1637948 w 12192000"/>
              <a:gd name="connsiteY94" fmla="*/ 2172597 h 2235643"/>
              <a:gd name="connsiteX95" fmla="*/ 1434549 w 12192000"/>
              <a:gd name="connsiteY95" fmla="*/ 2234522 h 2235643"/>
              <a:gd name="connsiteX96" fmla="*/ 1195347 w 12192000"/>
              <a:gd name="connsiteY96" fmla="*/ 2212354 h 2235643"/>
              <a:gd name="connsiteX97" fmla="*/ 812914 w 12192000"/>
              <a:gd name="connsiteY97" fmla="*/ 2210095 h 2235643"/>
              <a:gd name="connsiteX98" fmla="*/ 597225 w 12192000"/>
              <a:gd name="connsiteY98" fmla="*/ 2180999 h 2235643"/>
              <a:gd name="connsiteX99" fmla="*/ 520671 w 12192000"/>
              <a:gd name="connsiteY99" fmla="*/ 2180980 h 2235643"/>
              <a:gd name="connsiteX100" fmla="*/ 413835 w 12192000"/>
              <a:gd name="connsiteY100" fmla="*/ 2156783 h 2235643"/>
              <a:gd name="connsiteX101" fmla="*/ 376513 w 12192000"/>
              <a:gd name="connsiteY101" fmla="*/ 2154014 h 2235643"/>
              <a:gd name="connsiteX102" fmla="*/ 273386 w 12192000"/>
              <a:gd name="connsiteY102" fmla="*/ 2142551 h 2235643"/>
              <a:gd name="connsiteX103" fmla="*/ 77641 w 12192000"/>
              <a:gd name="connsiteY103" fmla="*/ 2126835 h 2235643"/>
              <a:gd name="connsiteX104" fmla="*/ 37645 w 12192000"/>
              <a:gd name="connsiteY104" fmla="*/ 2115401 h 2235643"/>
              <a:gd name="connsiteX105" fmla="*/ 4572 w 12192000"/>
              <a:gd name="connsiteY105" fmla="*/ 2111091 h 2235643"/>
              <a:gd name="connsiteX106" fmla="*/ 0 w 12192000"/>
              <a:gd name="connsiteY106" fmla="*/ 2110468 h 2235643"/>
              <a:gd name="connsiteX107" fmla="*/ 0 w 12192000"/>
              <a:gd name="connsiteY10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995934 w 12192000"/>
              <a:gd name="connsiteY84" fmla="*/ 1967085 h 2235643"/>
              <a:gd name="connsiteX85" fmla="*/ 2875436 w 12192000"/>
              <a:gd name="connsiteY85" fmla="*/ 1996977 h 2235643"/>
              <a:gd name="connsiteX86" fmla="*/ 2874892 w 12192000"/>
              <a:gd name="connsiteY86" fmla="*/ 1996085 h 2235643"/>
              <a:gd name="connsiteX87" fmla="*/ 2476147 w 12192000"/>
              <a:gd name="connsiteY87" fmla="*/ 1998305 h 2235643"/>
              <a:gd name="connsiteX88" fmla="*/ 2373568 w 12192000"/>
              <a:gd name="connsiteY88" fmla="*/ 2003219 h 2235643"/>
              <a:gd name="connsiteX89" fmla="*/ 2164831 w 12192000"/>
              <a:gd name="connsiteY89" fmla="*/ 2010143 h 2235643"/>
              <a:gd name="connsiteX90" fmla="*/ 2058061 w 12192000"/>
              <a:gd name="connsiteY90" fmla="*/ 2047942 h 2235643"/>
              <a:gd name="connsiteX91" fmla="*/ 2042244 w 12192000"/>
              <a:gd name="connsiteY91" fmla="*/ 2055560 h 2235643"/>
              <a:gd name="connsiteX92" fmla="*/ 1877728 w 12192000"/>
              <a:gd name="connsiteY92" fmla="*/ 2101004 h 2235643"/>
              <a:gd name="connsiteX93" fmla="*/ 1637948 w 12192000"/>
              <a:gd name="connsiteY93" fmla="*/ 2172597 h 2235643"/>
              <a:gd name="connsiteX94" fmla="*/ 1434549 w 12192000"/>
              <a:gd name="connsiteY94" fmla="*/ 2234522 h 2235643"/>
              <a:gd name="connsiteX95" fmla="*/ 1195347 w 12192000"/>
              <a:gd name="connsiteY95" fmla="*/ 2212354 h 2235643"/>
              <a:gd name="connsiteX96" fmla="*/ 812914 w 12192000"/>
              <a:gd name="connsiteY96" fmla="*/ 2210095 h 2235643"/>
              <a:gd name="connsiteX97" fmla="*/ 597225 w 12192000"/>
              <a:gd name="connsiteY97" fmla="*/ 2180999 h 2235643"/>
              <a:gd name="connsiteX98" fmla="*/ 520671 w 12192000"/>
              <a:gd name="connsiteY98" fmla="*/ 2180980 h 2235643"/>
              <a:gd name="connsiteX99" fmla="*/ 413835 w 12192000"/>
              <a:gd name="connsiteY99" fmla="*/ 2156783 h 2235643"/>
              <a:gd name="connsiteX100" fmla="*/ 376513 w 12192000"/>
              <a:gd name="connsiteY100" fmla="*/ 2154014 h 2235643"/>
              <a:gd name="connsiteX101" fmla="*/ 273386 w 12192000"/>
              <a:gd name="connsiteY101" fmla="*/ 2142551 h 2235643"/>
              <a:gd name="connsiteX102" fmla="*/ 77641 w 12192000"/>
              <a:gd name="connsiteY102" fmla="*/ 2126835 h 2235643"/>
              <a:gd name="connsiteX103" fmla="*/ 37645 w 12192000"/>
              <a:gd name="connsiteY103" fmla="*/ 2115401 h 2235643"/>
              <a:gd name="connsiteX104" fmla="*/ 4572 w 12192000"/>
              <a:gd name="connsiteY104" fmla="*/ 2111091 h 2235643"/>
              <a:gd name="connsiteX105" fmla="*/ 0 w 12192000"/>
              <a:gd name="connsiteY105" fmla="*/ 2110468 h 2235643"/>
              <a:gd name="connsiteX106" fmla="*/ 0 w 12192000"/>
              <a:gd name="connsiteY10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2042244 w 12192000"/>
              <a:gd name="connsiteY90" fmla="*/ 2055560 h 2235643"/>
              <a:gd name="connsiteX91" fmla="*/ 1877728 w 12192000"/>
              <a:gd name="connsiteY91" fmla="*/ 2101004 h 2235643"/>
              <a:gd name="connsiteX92" fmla="*/ 1637948 w 12192000"/>
              <a:gd name="connsiteY92" fmla="*/ 2172597 h 2235643"/>
              <a:gd name="connsiteX93" fmla="*/ 1434549 w 12192000"/>
              <a:gd name="connsiteY93" fmla="*/ 2234522 h 2235643"/>
              <a:gd name="connsiteX94" fmla="*/ 1195347 w 12192000"/>
              <a:gd name="connsiteY94" fmla="*/ 2212354 h 2235643"/>
              <a:gd name="connsiteX95" fmla="*/ 812914 w 12192000"/>
              <a:gd name="connsiteY95" fmla="*/ 2210095 h 2235643"/>
              <a:gd name="connsiteX96" fmla="*/ 597225 w 12192000"/>
              <a:gd name="connsiteY96" fmla="*/ 2180999 h 2235643"/>
              <a:gd name="connsiteX97" fmla="*/ 520671 w 12192000"/>
              <a:gd name="connsiteY97" fmla="*/ 2180980 h 2235643"/>
              <a:gd name="connsiteX98" fmla="*/ 413835 w 12192000"/>
              <a:gd name="connsiteY98" fmla="*/ 2156783 h 2235643"/>
              <a:gd name="connsiteX99" fmla="*/ 376513 w 12192000"/>
              <a:gd name="connsiteY99" fmla="*/ 2154014 h 2235643"/>
              <a:gd name="connsiteX100" fmla="*/ 273386 w 12192000"/>
              <a:gd name="connsiteY100" fmla="*/ 2142551 h 2235643"/>
              <a:gd name="connsiteX101" fmla="*/ 77641 w 12192000"/>
              <a:gd name="connsiteY101" fmla="*/ 2126835 h 2235643"/>
              <a:gd name="connsiteX102" fmla="*/ 37645 w 12192000"/>
              <a:gd name="connsiteY102" fmla="*/ 2115401 h 2235643"/>
              <a:gd name="connsiteX103" fmla="*/ 4572 w 12192000"/>
              <a:gd name="connsiteY103" fmla="*/ 2111091 h 2235643"/>
              <a:gd name="connsiteX104" fmla="*/ 0 w 12192000"/>
              <a:gd name="connsiteY104" fmla="*/ 2110468 h 2235643"/>
              <a:gd name="connsiteX105" fmla="*/ 0 w 12192000"/>
              <a:gd name="connsiteY10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2042244 w 12192000"/>
              <a:gd name="connsiteY90" fmla="*/ 2055560 h 2235643"/>
              <a:gd name="connsiteX91" fmla="*/ 1637948 w 12192000"/>
              <a:gd name="connsiteY91" fmla="*/ 2172597 h 2235643"/>
              <a:gd name="connsiteX92" fmla="*/ 1434549 w 12192000"/>
              <a:gd name="connsiteY92" fmla="*/ 2234522 h 2235643"/>
              <a:gd name="connsiteX93" fmla="*/ 1195347 w 12192000"/>
              <a:gd name="connsiteY93" fmla="*/ 2212354 h 2235643"/>
              <a:gd name="connsiteX94" fmla="*/ 812914 w 12192000"/>
              <a:gd name="connsiteY94" fmla="*/ 2210095 h 2235643"/>
              <a:gd name="connsiteX95" fmla="*/ 597225 w 12192000"/>
              <a:gd name="connsiteY95" fmla="*/ 2180999 h 2235643"/>
              <a:gd name="connsiteX96" fmla="*/ 520671 w 12192000"/>
              <a:gd name="connsiteY96" fmla="*/ 2180980 h 2235643"/>
              <a:gd name="connsiteX97" fmla="*/ 413835 w 12192000"/>
              <a:gd name="connsiteY97" fmla="*/ 2156783 h 2235643"/>
              <a:gd name="connsiteX98" fmla="*/ 376513 w 12192000"/>
              <a:gd name="connsiteY98" fmla="*/ 2154014 h 2235643"/>
              <a:gd name="connsiteX99" fmla="*/ 273386 w 12192000"/>
              <a:gd name="connsiteY99" fmla="*/ 2142551 h 2235643"/>
              <a:gd name="connsiteX100" fmla="*/ 77641 w 12192000"/>
              <a:gd name="connsiteY100" fmla="*/ 2126835 h 2235643"/>
              <a:gd name="connsiteX101" fmla="*/ 37645 w 12192000"/>
              <a:gd name="connsiteY101" fmla="*/ 2115401 h 2235643"/>
              <a:gd name="connsiteX102" fmla="*/ 4572 w 12192000"/>
              <a:gd name="connsiteY102" fmla="*/ 2111091 h 2235643"/>
              <a:gd name="connsiteX103" fmla="*/ 0 w 12192000"/>
              <a:gd name="connsiteY103" fmla="*/ 2110468 h 2235643"/>
              <a:gd name="connsiteX104" fmla="*/ 0 w 12192000"/>
              <a:gd name="connsiteY10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2042244 w 12192000"/>
              <a:gd name="connsiteY90" fmla="*/ 2055560 h 2235643"/>
              <a:gd name="connsiteX91" fmla="*/ 1637948 w 12192000"/>
              <a:gd name="connsiteY91" fmla="*/ 2172597 h 2235643"/>
              <a:gd name="connsiteX92" fmla="*/ 1434549 w 12192000"/>
              <a:gd name="connsiteY92" fmla="*/ 2234522 h 2235643"/>
              <a:gd name="connsiteX93" fmla="*/ 1195347 w 12192000"/>
              <a:gd name="connsiteY93" fmla="*/ 2212354 h 2235643"/>
              <a:gd name="connsiteX94" fmla="*/ 812914 w 12192000"/>
              <a:gd name="connsiteY94" fmla="*/ 2210095 h 2235643"/>
              <a:gd name="connsiteX95" fmla="*/ 520671 w 12192000"/>
              <a:gd name="connsiteY95" fmla="*/ 2180980 h 2235643"/>
              <a:gd name="connsiteX96" fmla="*/ 413835 w 12192000"/>
              <a:gd name="connsiteY96" fmla="*/ 2156783 h 2235643"/>
              <a:gd name="connsiteX97" fmla="*/ 376513 w 12192000"/>
              <a:gd name="connsiteY97" fmla="*/ 2154014 h 2235643"/>
              <a:gd name="connsiteX98" fmla="*/ 273386 w 12192000"/>
              <a:gd name="connsiteY98" fmla="*/ 2142551 h 2235643"/>
              <a:gd name="connsiteX99" fmla="*/ 77641 w 12192000"/>
              <a:gd name="connsiteY99" fmla="*/ 2126835 h 2235643"/>
              <a:gd name="connsiteX100" fmla="*/ 37645 w 12192000"/>
              <a:gd name="connsiteY100" fmla="*/ 2115401 h 2235643"/>
              <a:gd name="connsiteX101" fmla="*/ 4572 w 12192000"/>
              <a:gd name="connsiteY101" fmla="*/ 2111091 h 2235643"/>
              <a:gd name="connsiteX102" fmla="*/ 0 w 12192000"/>
              <a:gd name="connsiteY102" fmla="*/ 2110468 h 2235643"/>
              <a:gd name="connsiteX103" fmla="*/ 0 w 12192000"/>
              <a:gd name="connsiteY10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1637948 w 12192000"/>
              <a:gd name="connsiteY90" fmla="*/ 2172597 h 2235643"/>
              <a:gd name="connsiteX91" fmla="*/ 1434549 w 12192000"/>
              <a:gd name="connsiteY91" fmla="*/ 2234522 h 2235643"/>
              <a:gd name="connsiteX92" fmla="*/ 1195347 w 12192000"/>
              <a:gd name="connsiteY92" fmla="*/ 2212354 h 2235643"/>
              <a:gd name="connsiteX93" fmla="*/ 812914 w 12192000"/>
              <a:gd name="connsiteY93" fmla="*/ 2210095 h 2235643"/>
              <a:gd name="connsiteX94" fmla="*/ 520671 w 12192000"/>
              <a:gd name="connsiteY94" fmla="*/ 2180980 h 2235643"/>
              <a:gd name="connsiteX95" fmla="*/ 413835 w 12192000"/>
              <a:gd name="connsiteY95" fmla="*/ 2156783 h 2235643"/>
              <a:gd name="connsiteX96" fmla="*/ 376513 w 12192000"/>
              <a:gd name="connsiteY96" fmla="*/ 2154014 h 2235643"/>
              <a:gd name="connsiteX97" fmla="*/ 273386 w 12192000"/>
              <a:gd name="connsiteY97" fmla="*/ 2142551 h 2235643"/>
              <a:gd name="connsiteX98" fmla="*/ 77641 w 12192000"/>
              <a:gd name="connsiteY98" fmla="*/ 2126835 h 2235643"/>
              <a:gd name="connsiteX99" fmla="*/ 37645 w 12192000"/>
              <a:gd name="connsiteY99" fmla="*/ 2115401 h 2235643"/>
              <a:gd name="connsiteX100" fmla="*/ 4572 w 12192000"/>
              <a:gd name="connsiteY100" fmla="*/ 2111091 h 2235643"/>
              <a:gd name="connsiteX101" fmla="*/ 0 w 12192000"/>
              <a:gd name="connsiteY101" fmla="*/ 2110468 h 2235643"/>
              <a:gd name="connsiteX102" fmla="*/ 0 w 12192000"/>
              <a:gd name="connsiteY10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1637948 w 12192000"/>
              <a:gd name="connsiteY89" fmla="*/ 2172597 h 2235643"/>
              <a:gd name="connsiteX90" fmla="*/ 1434549 w 12192000"/>
              <a:gd name="connsiteY90" fmla="*/ 2234522 h 2235643"/>
              <a:gd name="connsiteX91" fmla="*/ 1195347 w 12192000"/>
              <a:gd name="connsiteY91" fmla="*/ 2212354 h 2235643"/>
              <a:gd name="connsiteX92" fmla="*/ 812914 w 12192000"/>
              <a:gd name="connsiteY92" fmla="*/ 2210095 h 2235643"/>
              <a:gd name="connsiteX93" fmla="*/ 520671 w 12192000"/>
              <a:gd name="connsiteY93" fmla="*/ 2180980 h 2235643"/>
              <a:gd name="connsiteX94" fmla="*/ 413835 w 12192000"/>
              <a:gd name="connsiteY94" fmla="*/ 2156783 h 2235643"/>
              <a:gd name="connsiteX95" fmla="*/ 376513 w 12192000"/>
              <a:gd name="connsiteY95" fmla="*/ 2154014 h 2235643"/>
              <a:gd name="connsiteX96" fmla="*/ 273386 w 12192000"/>
              <a:gd name="connsiteY96" fmla="*/ 2142551 h 2235643"/>
              <a:gd name="connsiteX97" fmla="*/ 77641 w 12192000"/>
              <a:gd name="connsiteY97" fmla="*/ 2126835 h 2235643"/>
              <a:gd name="connsiteX98" fmla="*/ 37645 w 12192000"/>
              <a:gd name="connsiteY98" fmla="*/ 2115401 h 2235643"/>
              <a:gd name="connsiteX99" fmla="*/ 4572 w 12192000"/>
              <a:gd name="connsiteY99" fmla="*/ 2111091 h 2235643"/>
              <a:gd name="connsiteX100" fmla="*/ 0 w 12192000"/>
              <a:gd name="connsiteY100" fmla="*/ 2110468 h 2235643"/>
              <a:gd name="connsiteX101" fmla="*/ 0 w 12192000"/>
              <a:gd name="connsiteY10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1637948 w 12192000"/>
              <a:gd name="connsiteY89" fmla="*/ 2172597 h 2235643"/>
              <a:gd name="connsiteX90" fmla="*/ 1434549 w 12192000"/>
              <a:gd name="connsiteY90" fmla="*/ 2234522 h 2235643"/>
              <a:gd name="connsiteX91" fmla="*/ 1195347 w 12192000"/>
              <a:gd name="connsiteY91" fmla="*/ 2212354 h 2235643"/>
              <a:gd name="connsiteX92" fmla="*/ 812914 w 12192000"/>
              <a:gd name="connsiteY92" fmla="*/ 2210095 h 2235643"/>
              <a:gd name="connsiteX93" fmla="*/ 520671 w 12192000"/>
              <a:gd name="connsiteY93" fmla="*/ 2180980 h 2235643"/>
              <a:gd name="connsiteX94" fmla="*/ 413835 w 12192000"/>
              <a:gd name="connsiteY94" fmla="*/ 2156783 h 2235643"/>
              <a:gd name="connsiteX95" fmla="*/ 376513 w 12192000"/>
              <a:gd name="connsiteY95" fmla="*/ 2154014 h 2235643"/>
              <a:gd name="connsiteX96" fmla="*/ 273386 w 12192000"/>
              <a:gd name="connsiteY96" fmla="*/ 2142551 h 2235643"/>
              <a:gd name="connsiteX97" fmla="*/ 77641 w 12192000"/>
              <a:gd name="connsiteY97" fmla="*/ 2126835 h 2235643"/>
              <a:gd name="connsiteX98" fmla="*/ 37645 w 12192000"/>
              <a:gd name="connsiteY98" fmla="*/ 2115401 h 2235643"/>
              <a:gd name="connsiteX99" fmla="*/ 4572 w 12192000"/>
              <a:gd name="connsiteY99" fmla="*/ 2111091 h 2235643"/>
              <a:gd name="connsiteX100" fmla="*/ 0 w 12192000"/>
              <a:gd name="connsiteY100" fmla="*/ 2110468 h 2235643"/>
              <a:gd name="connsiteX101" fmla="*/ 0 w 12192000"/>
              <a:gd name="connsiteY10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1637948 w 12192000"/>
              <a:gd name="connsiteY89" fmla="*/ 2172597 h 2235643"/>
              <a:gd name="connsiteX90" fmla="*/ 1434549 w 12192000"/>
              <a:gd name="connsiteY90" fmla="*/ 2234522 h 2235643"/>
              <a:gd name="connsiteX91" fmla="*/ 1195347 w 12192000"/>
              <a:gd name="connsiteY91" fmla="*/ 2212354 h 2235643"/>
              <a:gd name="connsiteX92" fmla="*/ 812914 w 12192000"/>
              <a:gd name="connsiteY92" fmla="*/ 2210095 h 2235643"/>
              <a:gd name="connsiteX93" fmla="*/ 520671 w 12192000"/>
              <a:gd name="connsiteY93" fmla="*/ 2180980 h 2235643"/>
              <a:gd name="connsiteX94" fmla="*/ 413835 w 12192000"/>
              <a:gd name="connsiteY94" fmla="*/ 2156783 h 2235643"/>
              <a:gd name="connsiteX95" fmla="*/ 376513 w 12192000"/>
              <a:gd name="connsiteY95" fmla="*/ 2154014 h 2235643"/>
              <a:gd name="connsiteX96" fmla="*/ 273386 w 12192000"/>
              <a:gd name="connsiteY96" fmla="*/ 2142551 h 2235643"/>
              <a:gd name="connsiteX97" fmla="*/ 77641 w 12192000"/>
              <a:gd name="connsiteY97" fmla="*/ 2126835 h 2235643"/>
              <a:gd name="connsiteX98" fmla="*/ 37645 w 12192000"/>
              <a:gd name="connsiteY98" fmla="*/ 2115401 h 2235643"/>
              <a:gd name="connsiteX99" fmla="*/ 4572 w 12192000"/>
              <a:gd name="connsiteY99" fmla="*/ 2111091 h 2235643"/>
              <a:gd name="connsiteX100" fmla="*/ 0 w 12192000"/>
              <a:gd name="connsiteY100" fmla="*/ 2110468 h 2235643"/>
              <a:gd name="connsiteX101" fmla="*/ 0 w 12192000"/>
              <a:gd name="connsiteY10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4028460 w 12192000"/>
              <a:gd name="connsiteY78" fmla="*/ 1855137 h 2235643"/>
              <a:gd name="connsiteX79" fmla="*/ 3567259 w 12192000"/>
              <a:gd name="connsiteY79" fmla="*/ 1893482 h 2235643"/>
              <a:gd name="connsiteX80" fmla="*/ 3405770 w 12192000"/>
              <a:gd name="connsiteY80" fmla="*/ 1904591 h 2235643"/>
              <a:gd name="connsiteX81" fmla="*/ 3280097 w 12192000"/>
              <a:gd name="connsiteY81" fmla="*/ 1919610 h 2235643"/>
              <a:gd name="connsiteX82" fmla="*/ 3009910 w 12192000"/>
              <a:gd name="connsiteY82" fmla="*/ 1957866 h 2235643"/>
              <a:gd name="connsiteX83" fmla="*/ 2875436 w 12192000"/>
              <a:gd name="connsiteY83" fmla="*/ 1996977 h 2235643"/>
              <a:gd name="connsiteX84" fmla="*/ 2874892 w 12192000"/>
              <a:gd name="connsiteY84" fmla="*/ 1996085 h 2235643"/>
              <a:gd name="connsiteX85" fmla="*/ 2476147 w 12192000"/>
              <a:gd name="connsiteY85" fmla="*/ 1998305 h 2235643"/>
              <a:gd name="connsiteX86" fmla="*/ 2373568 w 12192000"/>
              <a:gd name="connsiteY86" fmla="*/ 2003219 h 2235643"/>
              <a:gd name="connsiteX87" fmla="*/ 2164831 w 12192000"/>
              <a:gd name="connsiteY87" fmla="*/ 2010143 h 2235643"/>
              <a:gd name="connsiteX88" fmla="*/ 1637948 w 12192000"/>
              <a:gd name="connsiteY88" fmla="*/ 2172597 h 2235643"/>
              <a:gd name="connsiteX89" fmla="*/ 1434549 w 12192000"/>
              <a:gd name="connsiteY89" fmla="*/ 2234522 h 2235643"/>
              <a:gd name="connsiteX90" fmla="*/ 1195347 w 12192000"/>
              <a:gd name="connsiteY90" fmla="*/ 2212354 h 2235643"/>
              <a:gd name="connsiteX91" fmla="*/ 812914 w 12192000"/>
              <a:gd name="connsiteY91" fmla="*/ 2210095 h 2235643"/>
              <a:gd name="connsiteX92" fmla="*/ 520671 w 12192000"/>
              <a:gd name="connsiteY92" fmla="*/ 2180980 h 2235643"/>
              <a:gd name="connsiteX93" fmla="*/ 413835 w 12192000"/>
              <a:gd name="connsiteY93" fmla="*/ 2156783 h 2235643"/>
              <a:gd name="connsiteX94" fmla="*/ 376513 w 12192000"/>
              <a:gd name="connsiteY94" fmla="*/ 2154014 h 2235643"/>
              <a:gd name="connsiteX95" fmla="*/ 273386 w 12192000"/>
              <a:gd name="connsiteY95" fmla="*/ 2142551 h 2235643"/>
              <a:gd name="connsiteX96" fmla="*/ 77641 w 12192000"/>
              <a:gd name="connsiteY96" fmla="*/ 2126835 h 2235643"/>
              <a:gd name="connsiteX97" fmla="*/ 37645 w 12192000"/>
              <a:gd name="connsiteY97" fmla="*/ 2115401 h 2235643"/>
              <a:gd name="connsiteX98" fmla="*/ 4572 w 12192000"/>
              <a:gd name="connsiteY98" fmla="*/ 2111091 h 2235643"/>
              <a:gd name="connsiteX99" fmla="*/ 0 w 12192000"/>
              <a:gd name="connsiteY99" fmla="*/ 2110468 h 2235643"/>
              <a:gd name="connsiteX100" fmla="*/ 0 w 12192000"/>
              <a:gd name="connsiteY10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3567259 w 12192000"/>
              <a:gd name="connsiteY78" fmla="*/ 1893482 h 2235643"/>
              <a:gd name="connsiteX79" fmla="*/ 3405770 w 12192000"/>
              <a:gd name="connsiteY79" fmla="*/ 1904591 h 2235643"/>
              <a:gd name="connsiteX80" fmla="*/ 3280097 w 12192000"/>
              <a:gd name="connsiteY80" fmla="*/ 1919610 h 2235643"/>
              <a:gd name="connsiteX81" fmla="*/ 3009910 w 12192000"/>
              <a:gd name="connsiteY81" fmla="*/ 1957866 h 2235643"/>
              <a:gd name="connsiteX82" fmla="*/ 2875436 w 12192000"/>
              <a:gd name="connsiteY82" fmla="*/ 1996977 h 2235643"/>
              <a:gd name="connsiteX83" fmla="*/ 2874892 w 12192000"/>
              <a:gd name="connsiteY83" fmla="*/ 1996085 h 2235643"/>
              <a:gd name="connsiteX84" fmla="*/ 2476147 w 12192000"/>
              <a:gd name="connsiteY84" fmla="*/ 1998305 h 2235643"/>
              <a:gd name="connsiteX85" fmla="*/ 2373568 w 12192000"/>
              <a:gd name="connsiteY85" fmla="*/ 2003219 h 2235643"/>
              <a:gd name="connsiteX86" fmla="*/ 2164831 w 12192000"/>
              <a:gd name="connsiteY86" fmla="*/ 2010143 h 2235643"/>
              <a:gd name="connsiteX87" fmla="*/ 1637948 w 12192000"/>
              <a:gd name="connsiteY87" fmla="*/ 2172597 h 2235643"/>
              <a:gd name="connsiteX88" fmla="*/ 1434549 w 12192000"/>
              <a:gd name="connsiteY88" fmla="*/ 2234522 h 2235643"/>
              <a:gd name="connsiteX89" fmla="*/ 1195347 w 12192000"/>
              <a:gd name="connsiteY89" fmla="*/ 2212354 h 2235643"/>
              <a:gd name="connsiteX90" fmla="*/ 812914 w 12192000"/>
              <a:gd name="connsiteY90" fmla="*/ 2210095 h 2235643"/>
              <a:gd name="connsiteX91" fmla="*/ 520671 w 12192000"/>
              <a:gd name="connsiteY91" fmla="*/ 2180980 h 2235643"/>
              <a:gd name="connsiteX92" fmla="*/ 413835 w 12192000"/>
              <a:gd name="connsiteY92" fmla="*/ 2156783 h 2235643"/>
              <a:gd name="connsiteX93" fmla="*/ 376513 w 12192000"/>
              <a:gd name="connsiteY93" fmla="*/ 2154014 h 2235643"/>
              <a:gd name="connsiteX94" fmla="*/ 273386 w 12192000"/>
              <a:gd name="connsiteY94" fmla="*/ 2142551 h 2235643"/>
              <a:gd name="connsiteX95" fmla="*/ 77641 w 12192000"/>
              <a:gd name="connsiteY95" fmla="*/ 2126835 h 2235643"/>
              <a:gd name="connsiteX96" fmla="*/ 37645 w 12192000"/>
              <a:gd name="connsiteY96" fmla="*/ 2115401 h 2235643"/>
              <a:gd name="connsiteX97" fmla="*/ 4572 w 12192000"/>
              <a:gd name="connsiteY97" fmla="*/ 2111091 h 2235643"/>
              <a:gd name="connsiteX98" fmla="*/ 0 w 12192000"/>
              <a:gd name="connsiteY98" fmla="*/ 2110468 h 2235643"/>
              <a:gd name="connsiteX99" fmla="*/ 0 w 12192000"/>
              <a:gd name="connsiteY9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3567259 w 12192000"/>
              <a:gd name="connsiteY78" fmla="*/ 1893482 h 2235643"/>
              <a:gd name="connsiteX79" fmla="*/ 3405770 w 12192000"/>
              <a:gd name="connsiteY79" fmla="*/ 1904591 h 2235643"/>
              <a:gd name="connsiteX80" fmla="*/ 3280097 w 12192000"/>
              <a:gd name="connsiteY80" fmla="*/ 1919610 h 2235643"/>
              <a:gd name="connsiteX81" fmla="*/ 3009910 w 12192000"/>
              <a:gd name="connsiteY81" fmla="*/ 1957866 h 2235643"/>
              <a:gd name="connsiteX82" fmla="*/ 2875436 w 12192000"/>
              <a:gd name="connsiteY82" fmla="*/ 1996977 h 2235643"/>
              <a:gd name="connsiteX83" fmla="*/ 2874892 w 12192000"/>
              <a:gd name="connsiteY83" fmla="*/ 1996085 h 2235643"/>
              <a:gd name="connsiteX84" fmla="*/ 2476147 w 12192000"/>
              <a:gd name="connsiteY84" fmla="*/ 1998305 h 2235643"/>
              <a:gd name="connsiteX85" fmla="*/ 2373568 w 12192000"/>
              <a:gd name="connsiteY85" fmla="*/ 2003219 h 2235643"/>
              <a:gd name="connsiteX86" fmla="*/ 2164831 w 12192000"/>
              <a:gd name="connsiteY86" fmla="*/ 2010143 h 2235643"/>
              <a:gd name="connsiteX87" fmla="*/ 1637948 w 12192000"/>
              <a:gd name="connsiteY87" fmla="*/ 2172597 h 2235643"/>
              <a:gd name="connsiteX88" fmla="*/ 1434549 w 12192000"/>
              <a:gd name="connsiteY88" fmla="*/ 2234522 h 2235643"/>
              <a:gd name="connsiteX89" fmla="*/ 1195347 w 12192000"/>
              <a:gd name="connsiteY89" fmla="*/ 2212354 h 2235643"/>
              <a:gd name="connsiteX90" fmla="*/ 812914 w 12192000"/>
              <a:gd name="connsiteY90" fmla="*/ 2210095 h 2235643"/>
              <a:gd name="connsiteX91" fmla="*/ 520671 w 12192000"/>
              <a:gd name="connsiteY91" fmla="*/ 2180980 h 2235643"/>
              <a:gd name="connsiteX92" fmla="*/ 413835 w 12192000"/>
              <a:gd name="connsiteY92" fmla="*/ 2156783 h 2235643"/>
              <a:gd name="connsiteX93" fmla="*/ 376513 w 12192000"/>
              <a:gd name="connsiteY93" fmla="*/ 2154014 h 2235643"/>
              <a:gd name="connsiteX94" fmla="*/ 273386 w 12192000"/>
              <a:gd name="connsiteY94" fmla="*/ 2142551 h 2235643"/>
              <a:gd name="connsiteX95" fmla="*/ 77641 w 12192000"/>
              <a:gd name="connsiteY95" fmla="*/ 2126835 h 2235643"/>
              <a:gd name="connsiteX96" fmla="*/ 37645 w 12192000"/>
              <a:gd name="connsiteY96" fmla="*/ 2115401 h 2235643"/>
              <a:gd name="connsiteX97" fmla="*/ 4572 w 12192000"/>
              <a:gd name="connsiteY97" fmla="*/ 2111091 h 2235643"/>
              <a:gd name="connsiteX98" fmla="*/ 0 w 12192000"/>
              <a:gd name="connsiteY98" fmla="*/ 2110468 h 2235643"/>
              <a:gd name="connsiteX99" fmla="*/ 0 w 12192000"/>
              <a:gd name="connsiteY9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3567259 w 12192000"/>
              <a:gd name="connsiteY78" fmla="*/ 1893482 h 2235643"/>
              <a:gd name="connsiteX79" fmla="*/ 3405770 w 12192000"/>
              <a:gd name="connsiteY79" fmla="*/ 1904591 h 2235643"/>
              <a:gd name="connsiteX80" fmla="*/ 3280097 w 12192000"/>
              <a:gd name="connsiteY80" fmla="*/ 1919610 h 2235643"/>
              <a:gd name="connsiteX81" fmla="*/ 3009910 w 12192000"/>
              <a:gd name="connsiteY81" fmla="*/ 1957866 h 2235643"/>
              <a:gd name="connsiteX82" fmla="*/ 2875436 w 12192000"/>
              <a:gd name="connsiteY82" fmla="*/ 1996977 h 2235643"/>
              <a:gd name="connsiteX83" fmla="*/ 2874892 w 12192000"/>
              <a:gd name="connsiteY83" fmla="*/ 1996085 h 2235643"/>
              <a:gd name="connsiteX84" fmla="*/ 2373568 w 12192000"/>
              <a:gd name="connsiteY84" fmla="*/ 2003219 h 2235643"/>
              <a:gd name="connsiteX85" fmla="*/ 2164831 w 12192000"/>
              <a:gd name="connsiteY85" fmla="*/ 2010143 h 2235643"/>
              <a:gd name="connsiteX86" fmla="*/ 1637948 w 12192000"/>
              <a:gd name="connsiteY86" fmla="*/ 2172597 h 2235643"/>
              <a:gd name="connsiteX87" fmla="*/ 1434549 w 12192000"/>
              <a:gd name="connsiteY87" fmla="*/ 2234522 h 2235643"/>
              <a:gd name="connsiteX88" fmla="*/ 1195347 w 12192000"/>
              <a:gd name="connsiteY88" fmla="*/ 2212354 h 2235643"/>
              <a:gd name="connsiteX89" fmla="*/ 812914 w 12192000"/>
              <a:gd name="connsiteY89" fmla="*/ 2210095 h 2235643"/>
              <a:gd name="connsiteX90" fmla="*/ 520671 w 12192000"/>
              <a:gd name="connsiteY90" fmla="*/ 2180980 h 2235643"/>
              <a:gd name="connsiteX91" fmla="*/ 413835 w 12192000"/>
              <a:gd name="connsiteY91" fmla="*/ 2156783 h 2235643"/>
              <a:gd name="connsiteX92" fmla="*/ 376513 w 12192000"/>
              <a:gd name="connsiteY92" fmla="*/ 2154014 h 2235643"/>
              <a:gd name="connsiteX93" fmla="*/ 273386 w 12192000"/>
              <a:gd name="connsiteY93" fmla="*/ 2142551 h 2235643"/>
              <a:gd name="connsiteX94" fmla="*/ 77641 w 12192000"/>
              <a:gd name="connsiteY94" fmla="*/ 2126835 h 2235643"/>
              <a:gd name="connsiteX95" fmla="*/ 37645 w 12192000"/>
              <a:gd name="connsiteY95" fmla="*/ 2115401 h 2235643"/>
              <a:gd name="connsiteX96" fmla="*/ 4572 w 12192000"/>
              <a:gd name="connsiteY96" fmla="*/ 2111091 h 2235643"/>
              <a:gd name="connsiteX97" fmla="*/ 0 w 12192000"/>
              <a:gd name="connsiteY97" fmla="*/ 2110468 h 2235643"/>
              <a:gd name="connsiteX98" fmla="*/ 0 w 12192000"/>
              <a:gd name="connsiteY9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114927 w 12192000"/>
              <a:gd name="connsiteY63" fmla="*/ 1847827 h 2235643"/>
              <a:gd name="connsiteX64" fmla="*/ 5108970 w 12192000"/>
              <a:gd name="connsiteY64" fmla="*/ 1847935 h 2235643"/>
              <a:gd name="connsiteX65" fmla="*/ 5067961 w 12192000"/>
              <a:gd name="connsiteY65" fmla="*/ 1845917 h 2235643"/>
              <a:gd name="connsiteX66" fmla="*/ 5007075 w 12192000"/>
              <a:gd name="connsiteY66" fmla="*/ 1838626 h 2235643"/>
              <a:gd name="connsiteX67" fmla="*/ 4944087 w 12192000"/>
              <a:gd name="connsiteY67" fmla="*/ 1823332 h 2235643"/>
              <a:gd name="connsiteX68" fmla="*/ 4907662 w 12192000"/>
              <a:gd name="connsiteY68" fmla="*/ 1816900 h 2235643"/>
              <a:gd name="connsiteX69" fmla="*/ 4882386 w 12192000"/>
              <a:gd name="connsiteY69" fmla="*/ 1809844 h 2235643"/>
              <a:gd name="connsiteX70" fmla="*/ 4811440 w 12192000"/>
              <a:gd name="connsiteY70" fmla="*/ 1804655 h 2235643"/>
              <a:gd name="connsiteX71" fmla="*/ 4691075 w 12192000"/>
              <a:gd name="connsiteY71" fmla="*/ 1801389 h 2235643"/>
              <a:gd name="connsiteX72" fmla="*/ 4640313 w 12192000"/>
              <a:gd name="connsiteY72" fmla="*/ 1784307 h 2235643"/>
              <a:gd name="connsiteX73" fmla="*/ 4379064 w 12192000"/>
              <a:gd name="connsiteY73" fmla="*/ 1817177 h 2235643"/>
              <a:gd name="connsiteX74" fmla="*/ 4238372 w 12192000"/>
              <a:gd name="connsiteY74" fmla="*/ 1851480 h 2235643"/>
              <a:gd name="connsiteX75" fmla="*/ 4232517 w 12192000"/>
              <a:gd name="connsiteY75" fmla="*/ 1852567 h 2235643"/>
              <a:gd name="connsiteX76" fmla="*/ 4065532 w 12192000"/>
              <a:gd name="connsiteY76" fmla="*/ 1855477 h 2235643"/>
              <a:gd name="connsiteX77" fmla="*/ 3567259 w 12192000"/>
              <a:gd name="connsiteY77" fmla="*/ 1893482 h 2235643"/>
              <a:gd name="connsiteX78" fmla="*/ 3405770 w 12192000"/>
              <a:gd name="connsiteY78" fmla="*/ 1904591 h 2235643"/>
              <a:gd name="connsiteX79" fmla="*/ 3280097 w 12192000"/>
              <a:gd name="connsiteY79" fmla="*/ 1919610 h 2235643"/>
              <a:gd name="connsiteX80" fmla="*/ 3009910 w 12192000"/>
              <a:gd name="connsiteY80" fmla="*/ 1957866 h 2235643"/>
              <a:gd name="connsiteX81" fmla="*/ 2875436 w 12192000"/>
              <a:gd name="connsiteY81" fmla="*/ 1996977 h 2235643"/>
              <a:gd name="connsiteX82" fmla="*/ 2874892 w 12192000"/>
              <a:gd name="connsiteY82" fmla="*/ 1996085 h 2235643"/>
              <a:gd name="connsiteX83" fmla="*/ 2373568 w 12192000"/>
              <a:gd name="connsiteY83" fmla="*/ 2003219 h 2235643"/>
              <a:gd name="connsiteX84" fmla="*/ 2164831 w 12192000"/>
              <a:gd name="connsiteY84" fmla="*/ 2010143 h 2235643"/>
              <a:gd name="connsiteX85" fmla="*/ 1637948 w 12192000"/>
              <a:gd name="connsiteY85" fmla="*/ 2172597 h 2235643"/>
              <a:gd name="connsiteX86" fmla="*/ 1434549 w 12192000"/>
              <a:gd name="connsiteY86" fmla="*/ 2234522 h 2235643"/>
              <a:gd name="connsiteX87" fmla="*/ 1195347 w 12192000"/>
              <a:gd name="connsiteY87" fmla="*/ 2212354 h 2235643"/>
              <a:gd name="connsiteX88" fmla="*/ 812914 w 12192000"/>
              <a:gd name="connsiteY88" fmla="*/ 2210095 h 2235643"/>
              <a:gd name="connsiteX89" fmla="*/ 520671 w 12192000"/>
              <a:gd name="connsiteY89" fmla="*/ 2180980 h 2235643"/>
              <a:gd name="connsiteX90" fmla="*/ 413835 w 12192000"/>
              <a:gd name="connsiteY90" fmla="*/ 2156783 h 2235643"/>
              <a:gd name="connsiteX91" fmla="*/ 376513 w 12192000"/>
              <a:gd name="connsiteY91" fmla="*/ 2154014 h 2235643"/>
              <a:gd name="connsiteX92" fmla="*/ 273386 w 12192000"/>
              <a:gd name="connsiteY92" fmla="*/ 2142551 h 2235643"/>
              <a:gd name="connsiteX93" fmla="*/ 77641 w 12192000"/>
              <a:gd name="connsiteY93" fmla="*/ 2126835 h 2235643"/>
              <a:gd name="connsiteX94" fmla="*/ 37645 w 12192000"/>
              <a:gd name="connsiteY94" fmla="*/ 2115401 h 2235643"/>
              <a:gd name="connsiteX95" fmla="*/ 4572 w 12192000"/>
              <a:gd name="connsiteY95" fmla="*/ 2111091 h 2235643"/>
              <a:gd name="connsiteX96" fmla="*/ 0 w 12192000"/>
              <a:gd name="connsiteY96" fmla="*/ 2110468 h 2235643"/>
              <a:gd name="connsiteX97" fmla="*/ 0 w 12192000"/>
              <a:gd name="connsiteY9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114927 w 12192000"/>
              <a:gd name="connsiteY63" fmla="*/ 1847827 h 2235643"/>
              <a:gd name="connsiteX64" fmla="*/ 5067961 w 12192000"/>
              <a:gd name="connsiteY64" fmla="*/ 1845917 h 2235643"/>
              <a:gd name="connsiteX65" fmla="*/ 5007075 w 12192000"/>
              <a:gd name="connsiteY65" fmla="*/ 1838626 h 2235643"/>
              <a:gd name="connsiteX66" fmla="*/ 4944087 w 12192000"/>
              <a:gd name="connsiteY66" fmla="*/ 1823332 h 2235643"/>
              <a:gd name="connsiteX67" fmla="*/ 4907662 w 12192000"/>
              <a:gd name="connsiteY67" fmla="*/ 1816900 h 2235643"/>
              <a:gd name="connsiteX68" fmla="*/ 4882386 w 12192000"/>
              <a:gd name="connsiteY68" fmla="*/ 1809844 h 2235643"/>
              <a:gd name="connsiteX69" fmla="*/ 4811440 w 12192000"/>
              <a:gd name="connsiteY69" fmla="*/ 1804655 h 2235643"/>
              <a:gd name="connsiteX70" fmla="*/ 4691075 w 12192000"/>
              <a:gd name="connsiteY70" fmla="*/ 1801389 h 2235643"/>
              <a:gd name="connsiteX71" fmla="*/ 4640313 w 12192000"/>
              <a:gd name="connsiteY71" fmla="*/ 1784307 h 2235643"/>
              <a:gd name="connsiteX72" fmla="*/ 4379064 w 12192000"/>
              <a:gd name="connsiteY72" fmla="*/ 1817177 h 2235643"/>
              <a:gd name="connsiteX73" fmla="*/ 4238372 w 12192000"/>
              <a:gd name="connsiteY73" fmla="*/ 1851480 h 2235643"/>
              <a:gd name="connsiteX74" fmla="*/ 4232517 w 12192000"/>
              <a:gd name="connsiteY74" fmla="*/ 1852567 h 2235643"/>
              <a:gd name="connsiteX75" fmla="*/ 4065532 w 12192000"/>
              <a:gd name="connsiteY75" fmla="*/ 1855477 h 2235643"/>
              <a:gd name="connsiteX76" fmla="*/ 3567259 w 12192000"/>
              <a:gd name="connsiteY76" fmla="*/ 1893482 h 2235643"/>
              <a:gd name="connsiteX77" fmla="*/ 3405770 w 12192000"/>
              <a:gd name="connsiteY77" fmla="*/ 1904591 h 2235643"/>
              <a:gd name="connsiteX78" fmla="*/ 3280097 w 12192000"/>
              <a:gd name="connsiteY78" fmla="*/ 1919610 h 2235643"/>
              <a:gd name="connsiteX79" fmla="*/ 3009910 w 12192000"/>
              <a:gd name="connsiteY79" fmla="*/ 1957866 h 2235643"/>
              <a:gd name="connsiteX80" fmla="*/ 2875436 w 12192000"/>
              <a:gd name="connsiteY80" fmla="*/ 1996977 h 2235643"/>
              <a:gd name="connsiteX81" fmla="*/ 2874892 w 12192000"/>
              <a:gd name="connsiteY81" fmla="*/ 1996085 h 2235643"/>
              <a:gd name="connsiteX82" fmla="*/ 2373568 w 12192000"/>
              <a:gd name="connsiteY82" fmla="*/ 2003219 h 2235643"/>
              <a:gd name="connsiteX83" fmla="*/ 2164831 w 12192000"/>
              <a:gd name="connsiteY83" fmla="*/ 2010143 h 2235643"/>
              <a:gd name="connsiteX84" fmla="*/ 1637948 w 12192000"/>
              <a:gd name="connsiteY84" fmla="*/ 2172597 h 2235643"/>
              <a:gd name="connsiteX85" fmla="*/ 1434549 w 12192000"/>
              <a:gd name="connsiteY85" fmla="*/ 2234522 h 2235643"/>
              <a:gd name="connsiteX86" fmla="*/ 1195347 w 12192000"/>
              <a:gd name="connsiteY86" fmla="*/ 2212354 h 2235643"/>
              <a:gd name="connsiteX87" fmla="*/ 812914 w 12192000"/>
              <a:gd name="connsiteY87" fmla="*/ 2210095 h 2235643"/>
              <a:gd name="connsiteX88" fmla="*/ 520671 w 12192000"/>
              <a:gd name="connsiteY88" fmla="*/ 2180980 h 2235643"/>
              <a:gd name="connsiteX89" fmla="*/ 413835 w 12192000"/>
              <a:gd name="connsiteY89" fmla="*/ 2156783 h 2235643"/>
              <a:gd name="connsiteX90" fmla="*/ 376513 w 12192000"/>
              <a:gd name="connsiteY90" fmla="*/ 2154014 h 2235643"/>
              <a:gd name="connsiteX91" fmla="*/ 273386 w 12192000"/>
              <a:gd name="connsiteY91" fmla="*/ 2142551 h 2235643"/>
              <a:gd name="connsiteX92" fmla="*/ 77641 w 12192000"/>
              <a:gd name="connsiteY92" fmla="*/ 2126835 h 2235643"/>
              <a:gd name="connsiteX93" fmla="*/ 37645 w 12192000"/>
              <a:gd name="connsiteY93" fmla="*/ 2115401 h 2235643"/>
              <a:gd name="connsiteX94" fmla="*/ 4572 w 12192000"/>
              <a:gd name="connsiteY94" fmla="*/ 2111091 h 2235643"/>
              <a:gd name="connsiteX95" fmla="*/ 0 w 12192000"/>
              <a:gd name="connsiteY95" fmla="*/ 2110468 h 2235643"/>
              <a:gd name="connsiteX96" fmla="*/ 0 w 12192000"/>
              <a:gd name="connsiteY9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114927 w 12192000"/>
              <a:gd name="connsiteY63" fmla="*/ 1847827 h 2235643"/>
              <a:gd name="connsiteX64" fmla="*/ 5007075 w 12192000"/>
              <a:gd name="connsiteY64" fmla="*/ 1838626 h 2235643"/>
              <a:gd name="connsiteX65" fmla="*/ 4944087 w 12192000"/>
              <a:gd name="connsiteY65" fmla="*/ 1823332 h 2235643"/>
              <a:gd name="connsiteX66" fmla="*/ 4907662 w 12192000"/>
              <a:gd name="connsiteY66" fmla="*/ 1816900 h 2235643"/>
              <a:gd name="connsiteX67" fmla="*/ 4882386 w 12192000"/>
              <a:gd name="connsiteY67" fmla="*/ 1809844 h 2235643"/>
              <a:gd name="connsiteX68" fmla="*/ 4811440 w 12192000"/>
              <a:gd name="connsiteY68" fmla="*/ 1804655 h 2235643"/>
              <a:gd name="connsiteX69" fmla="*/ 4691075 w 12192000"/>
              <a:gd name="connsiteY69" fmla="*/ 1801389 h 2235643"/>
              <a:gd name="connsiteX70" fmla="*/ 4640313 w 12192000"/>
              <a:gd name="connsiteY70" fmla="*/ 1784307 h 2235643"/>
              <a:gd name="connsiteX71" fmla="*/ 4379064 w 12192000"/>
              <a:gd name="connsiteY71" fmla="*/ 1817177 h 2235643"/>
              <a:gd name="connsiteX72" fmla="*/ 4238372 w 12192000"/>
              <a:gd name="connsiteY72" fmla="*/ 1851480 h 2235643"/>
              <a:gd name="connsiteX73" fmla="*/ 4232517 w 12192000"/>
              <a:gd name="connsiteY73" fmla="*/ 1852567 h 2235643"/>
              <a:gd name="connsiteX74" fmla="*/ 4065532 w 12192000"/>
              <a:gd name="connsiteY74" fmla="*/ 1855477 h 2235643"/>
              <a:gd name="connsiteX75" fmla="*/ 3567259 w 12192000"/>
              <a:gd name="connsiteY75" fmla="*/ 1893482 h 2235643"/>
              <a:gd name="connsiteX76" fmla="*/ 3405770 w 12192000"/>
              <a:gd name="connsiteY76" fmla="*/ 1904591 h 2235643"/>
              <a:gd name="connsiteX77" fmla="*/ 3280097 w 12192000"/>
              <a:gd name="connsiteY77" fmla="*/ 1919610 h 2235643"/>
              <a:gd name="connsiteX78" fmla="*/ 3009910 w 12192000"/>
              <a:gd name="connsiteY78" fmla="*/ 1957866 h 2235643"/>
              <a:gd name="connsiteX79" fmla="*/ 2875436 w 12192000"/>
              <a:gd name="connsiteY79" fmla="*/ 1996977 h 2235643"/>
              <a:gd name="connsiteX80" fmla="*/ 2874892 w 12192000"/>
              <a:gd name="connsiteY80" fmla="*/ 1996085 h 2235643"/>
              <a:gd name="connsiteX81" fmla="*/ 2373568 w 12192000"/>
              <a:gd name="connsiteY81" fmla="*/ 2003219 h 2235643"/>
              <a:gd name="connsiteX82" fmla="*/ 2164831 w 12192000"/>
              <a:gd name="connsiteY82" fmla="*/ 2010143 h 2235643"/>
              <a:gd name="connsiteX83" fmla="*/ 1637948 w 12192000"/>
              <a:gd name="connsiteY83" fmla="*/ 2172597 h 2235643"/>
              <a:gd name="connsiteX84" fmla="*/ 1434549 w 12192000"/>
              <a:gd name="connsiteY84" fmla="*/ 2234522 h 2235643"/>
              <a:gd name="connsiteX85" fmla="*/ 1195347 w 12192000"/>
              <a:gd name="connsiteY85" fmla="*/ 2212354 h 2235643"/>
              <a:gd name="connsiteX86" fmla="*/ 812914 w 12192000"/>
              <a:gd name="connsiteY86" fmla="*/ 2210095 h 2235643"/>
              <a:gd name="connsiteX87" fmla="*/ 520671 w 12192000"/>
              <a:gd name="connsiteY87" fmla="*/ 2180980 h 2235643"/>
              <a:gd name="connsiteX88" fmla="*/ 413835 w 12192000"/>
              <a:gd name="connsiteY88" fmla="*/ 2156783 h 2235643"/>
              <a:gd name="connsiteX89" fmla="*/ 376513 w 12192000"/>
              <a:gd name="connsiteY89" fmla="*/ 2154014 h 2235643"/>
              <a:gd name="connsiteX90" fmla="*/ 273386 w 12192000"/>
              <a:gd name="connsiteY90" fmla="*/ 2142551 h 2235643"/>
              <a:gd name="connsiteX91" fmla="*/ 77641 w 12192000"/>
              <a:gd name="connsiteY91" fmla="*/ 2126835 h 2235643"/>
              <a:gd name="connsiteX92" fmla="*/ 37645 w 12192000"/>
              <a:gd name="connsiteY92" fmla="*/ 2115401 h 2235643"/>
              <a:gd name="connsiteX93" fmla="*/ 4572 w 12192000"/>
              <a:gd name="connsiteY93" fmla="*/ 2111091 h 2235643"/>
              <a:gd name="connsiteX94" fmla="*/ 0 w 12192000"/>
              <a:gd name="connsiteY94" fmla="*/ 2110468 h 2235643"/>
              <a:gd name="connsiteX95" fmla="*/ 0 w 12192000"/>
              <a:gd name="connsiteY9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007075 w 12192000"/>
              <a:gd name="connsiteY63" fmla="*/ 1838626 h 2235643"/>
              <a:gd name="connsiteX64" fmla="*/ 4944087 w 12192000"/>
              <a:gd name="connsiteY64" fmla="*/ 1823332 h 2235643"/>
              <a:gd name="connsiteX65" fmla="*/ 4907662 w 12192000"/>
              <a:gd name="connsiteY65" fmla="*/ 1816900 h 2235643"/>
              <a:gd name="connsiteX66" fmla="*/ 4882386 w 12192000"/>
              <a:gd name="connsiteY66" fmla="*/ 1809844 h 2235643"/>
              <a:gd name="connsiteX67" fmla="*/ 4811440 w 12192000"/>
              <a:gd name="connsiteY67" fmla="*/ 1804655 h 2235643"/>
              <a:gd name="connsiteX68" fmla="*/ 4691075 w 12192000"/>
              <a:gd name="connsiteY68" fmla="*/ 1801389 h 2235643"/>
              <a:gd name="connsiteX69" fmla="*/ 4640313 w 12192000"/>
              <a:gd name="connsiteY69" fmla="*/ 1784307 h 2235643"/>
              <a:gd name="connsiteX70" fmla="*/ 4379064 w 12192000"/>
              <a:gd name="connsiteY70" fmla="*/ 1817177 h 2235643"/>
              <a:gd name="connsiteX71" fmla="*/ 4238372 w 12192000"/>
              <a:gd name="connsiteY71" fmla="*/ 1851480 h 2235643"/>
              <a:gd name="connsiteX72" fmla="*/ 4232517 w 12192000"/>
              <a:gd name="connsiteY72" fmla="*/ 1852567 h 2235643"/>
              <a:gd name="connsiteX73" fmla="*/ 4065532 w 12192000"/>
              <a:gd name="connsiteY73" fmla="*/ 1855477 h 2235643"/>
              <a:gd name="connsiteX74" fmla="*/ 3567259 w 12192000"/>
              <a:gd name="connsiteY74" fmla="*/ 1893482 h 2235643"/>
              <a:gd name="connsiteX75" fmla="*/ 3405770 w 12192000"/>
              <a:gd name="connsiteY75" fmla="*/ 1904591 h 2235643"/>
              <a:gd name="connsiteX76" fmla="*/ 3280097 w 12192000"/>
              <a:gd name="connsiteY76" fmla="*/ 1919610 h 2235643"/>
              <a:gd name="connsiteX77" fmla="*/ 3009910 w 12192000"/>
              <a:gd name="connsiteY77" fmla="*/ 1957866 h 2235643"/>
              <a:gd name="connsiteX78" fmla="*/ 2875436 w 12192000"/>
              <a:gd name="connsiteY78" fmla="*/ 1996977 h 2235643"/>
              <a:gd name="connsiteX79" fmla="*/ 2874892 w 12192000"/>
              <a:gd name="connsiteY79" fmla="*/ 1996085 h 2235643"/>
              <a:gd name="connsiteX80" fmla="*/ 2373568 w 12192000"/>
              <a:gd name="connsiteY80" fmla="*/ 2003219 h 2235643"/>
              <a:gd name="connsiteX81" fmla="*/ 2164831 w 12192000"/>
              <a:gd name="connsiteY81" fmla="*/ 2010143 h 2235643"/>
              <a:gd name="connsiteX82" fmla="*/ 1637948 w 12192000"/>
              <a:gd name="connsiteY82" fmla="*/ 2172597 h 2235643"/>
              <a:gd name="connsiteX83" fmla="*/ 1434549 w 12192000"/>
              <a:gd name="connsiteY83" fmla="*/ 2234522 h 2235643"/>
              <a:gd name="connsiteX84" fmla="*/ 1195347 w 12192000"/>
              <a:gd name="connsiteY84" fmla="*/ 2212354 h 2235643"/>
              <a:gd name="connsiteX85" fmla="*/ 812914 w 12192000"/>
              <a:gd name="connsiteY85" fmla="*/ 2210095 h 2235643"/>
              <a:gd name="connsiteX86" fmla="*/ 520671 w 12192000"/>
              <a:gd name="connsiteY86" fmla="*/ 2180980 h 2235643"/>
              <a:gd name="connsiteX87" fmla="*/ 413835 w 12192000"/>
              <a:gd name="connsiteY87" fmla="*/ 2156783 h 2235643"/>
              <a:gd name="connsiteX88" fmla="*/ 376513 w 12192000"/>
              <a:gd name="connsiteY88" fmla="*/ 2154014 h 2235643"/>
              <a:gd name="connsiteX89" fmla="*/ 273386 w 12192000"/>
              <a:gd name="connsiteY89" fmla="*/ 2142551 h 2235643"/>
              <a:gd name="connsiteX90" fmla="*/ 77641 w 12192000"/>
              <a:gd name="connsiteY90" fmla="*/ 2126835 h 2235643"/>
              <a:gd name="connsiteX91" fmla="*/ 37645 w 12192000"/>
              <a:gd name="connsiteY91" fmla="*/ 2115401 h 2235643"/>
              <a:gd name="connsiteX92" fmla="*/ 4572 w 12192000"/>
              <a:gd name="connsiteY92" fmla="*/ 2111091 h 2235643"/>
              <a:gd name="connsiteX93" fmla="*/ 0 w 12192000"/>
              <a:gd name="connsiteY93" fmla="*/ 2110468 h 2235643"/>
              <a:gd name="connsiteX94" fmla="*/ 0 w 12192000"/>
              <a:gd name="connsiteY9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5149802 w 12192000"/>
              <a:gd name="connsiteY61" fmla="*/ 1844846 h 2235643"/>
              <a:gd name="connsiteX62" fmla="*/ 5007075 w 12192000"/>
              <a:gd name="connsiteY62" fmla="*/ 1838626 h 2235643"/>
              <a:gd name="connsiteX63" fmla="*/ 4944087 w 12192000"/>
              <a:gd name="connsiteY63" fmla="*/ 1823332 h 2235643"/>
              <a:gd name="connsiteX64" fmla="*/ 4907662 w 12192000"/>
              <a:gd name="connsiteY64" fmla="*/ 1816900 h 2235643"/>
              <a:gd name="connsiteX65" fmla="*/ 4882386 w 12192000"/>
              <a:gd name="connsiteY65" fmla="*/ 1809844 h 2235643"/>
              <a:gd name="connsiteX66" fmla="*/ 4811440 w 12192000"/>
              <a:gd name="connsiteY66" fmla="*/ 1804655 h 2235643"/>
              <a:gd name="connsiteX67" fmla="*/ 4691075 w 12192000"/>
              <a:gd name="connsiteY67" fmla="*/ 1801389 h 2235643"/>
              <a:gd name="connsiteX68" fmla="*/ 4640313 w 12192000"/>
              <a:gd name="connsiteY68" fmla="*/ 1784307 h 2235643"/>
              <a:gd name="connsiteX69" fmla="*/ 4379064 w 12192000"/>
              <a:gd name="connsiteY69" fmla="*/ 1817177 h 2235643"/>
              <a:gd name="connsiteX70" fmla="*/ 4238372 w 12192000"/>
              <a:gd name="connsiteY70" fmla="*/ 1851480 h 2235643"/>
              <a:gd name="connsiteX71" fmla="*/ 4232517 w 12192000"/>
              <a:gd name="connsiteY71" fmla="*/ 1852567 h 2235643"/>
              <a:gd name="connsiteX72" fmla="*/ 4065532 w 12192000"/>
              <a:gd name="connsiteY72" fmla="*/ 1855477 h 2235643"/>
              <a:gd name="connsiteX73" fmla="*/ 3567259 w 12192000"/>
              <a:gd name="connsiteY73" fmla="*/ 1893482 h 2235643"/>
              <a:gd name="connsiteX74" fmla="*/ 3405770 w 12192000"/>
              <a:gd name="connsiteY74" fmla="*/ 1904591 h 2235643"/>
              <a:gd name="connsiteX75" fmla="*/ 3280097 w 12192000"/>
              <a:gd name="connsiteY75" fmla="*/ 1919610 h 2235643"/>
              <a:gd name="connsiteX76" fmla="*/ 3009910 w 12192000"/>
              <a:gd name="connsiteY76" fmla="*/ 1957866 h 2235643"/>
              <a:gd name="connsiteX77" fmla="*/ 2875436 w 12192000"/>
              <a:gd name="connsiteY77" fmla="*/ 1996977 h 2235643"/>
              <a:gd name="connsiteX78" fmla="*/ 2874892 w 12192000"/>
              <a:gd name="connsiteY78" fmla="*/ 1996085 h 2235643"/>
              <a:gd name="connsiteX79" fmla="*/ 2373568 w 12192000"/>
              <a:gd name="connsiteY79" fmla="*/ 2003219 h 2235643"/>
              <a:gd name="connsiteX80" fmla="*/ 2164831 w 12192000"/>
              <a:gd name="connsiteY80" fmla="*/ 2010143 h 2235643"/>
              <a:gd name="connsiteX81" fmla="*/ 1637948 w 12192000"/>
              <a:gd name="connsiteY81" fmla="*/ 2172597 h 2235643"/>
              <a:gd name="connsiteX82" fmla="*/ 1434549 w 12192000"/>
              <a:gd name="connsiteY82" fmla="*/ 2234522 h 2235643"/>
              <a:gd name="connsiteX83" fmla="*/ 1195347 w 12192000"/>
              <a:gd name="connsiteY83" fmla="*/ 2212354 h 2235643"/>
              <a:gd name="connsiteX84" fmla="*/ 812914 w 12192000"/>
              <a:gd name="connsiteY84" fmla="*/ 2210095 h 2235643"/>
              <a:gd name="connsiteX85" fmla="*/ 520671 w 12192000"/>
              <a:gd name="connsiteY85" fmla="*/ 2180980 h 2235643"/>
              <a:gd name="connsiteX86" fmla="*/ 413835 w 12192000"/>
              <a:gd name="connsiteY86" fmla="*/ 2156783 h 2235643"/>
              <a:gd name="connsiteX87" fmla="*/ 376513 w 12192000"/>
              <a:gd name="connsiteY87" fmla="*/ 2154014 h 2235643"/>
              <a:gd name="connsiteX88" fmla="*/ 273386 w 12192000"/>
              <a:gd name="connsiteY88" fmla="*/ 2142551 h 2235643"/>
              <a:gd name="connsiteX89" fmla="*/ 77641 w 12192000"/>
              <a:gd name="connsiteY89" fmla="*/ 2126835 h 2235643"/>
              <a:gd name="connsiteX90" fmla="*/ 37645 w 12192000"/>
              <a:gd name="connsiteY90" fmla="*/ 2115401 h 2235643"/>
              <a:gd name="connsiteX91" fmla="*/ 4572 w 12192000"/>
              <a:gd name="connsiteY91" fmla="*/ 2111091 h 2235643"/>
              <a:gd name="connsiteX92" fmla="*/ 0 w 12192000"/>
              <a:gd name="connsiteY92" fmla="*/ 2110468 h 2235643"/>
              <a:gd name="connsiteX93" fmla="*/ 0 w 12192000"/>
              <a:gd name="connsiteY9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5149802 w 12192000"/>
              <a:gd name="connsiteY61" fmla="*/ 1844846 h 2235643"/>
              <a:gd name="connsiteX62" fmla="*/ 5007075 w 12192000"/>
              <a:gd name="connsiteY62" fmla="*/ 1838626 h 2235643"/>
              <a:gd name="connsiteX63" fmla="*/ 4944087 w 12192000"/>
              <a:gd name="connsiteY63" fmla="*/ 1823332 h 2235643"/>
              <a:gd name="connsiteX64" fmla="*/ 4882386 w 12192000"/>
              <a:gd name="connsiteY64" fmla="*/ 1809844 h 2235643"/>
              <a:gd name="connsiteX65" fmla="*/ 4811440 w 12192000"/>
              <a:gd name="connsiteY65" fmla="*/ 1804655 h 2235643"/>
              <a:gd name="connsiteX66" fmla="*/ 4691075 w 12192000"/>
              <a:gd name="connsiteY66" fmla="*/ 1801389 h 2235643"/>
              <a:gd name="connsiteX67" fmla="*/ 4640313 w 12192000"/>
              <a:gd name="connsiteY67" fmla="*/ 1784307 h 2235643"/>
              <a:gd name="connsiteX68" fmla="*/ 4379064 w 12192000"/>
              <a:gd name="connsiteY68" fmla="*/ 1817177 h 2235643"/>
              <a:gd name="connsiteX69" fmla="*/ 4238372 w 12192000"/>
              <a:gd name="connsiteY69" fmla="*/ 1851480 h 2235643"/>
              <a:gd name="connsiteX70" fmla="*/ 4232517 w 12192000"/>
              <a:gd name="connsiteY70" fmla="*/ 1852567 h 2235643"/>
              <a:gd name="connsiteX71" fmla="*/ 4065532 w 12192000"/>
              <a:gd name="connsiteY71" fmla="*/ 1855477 h 2235643"/>
              <a:gd name="connsiteX72" fmla="*/ 3567259 w 12192000"/>
              <a:gd name="connsiteY72" fmla="*/ 1893482 h 2235643"/>
              <a:gd name="connsiteX73" fmla="*/ 3405770 w 12192000"/>
              <a:gd name="connsiteY73" fmla="*/ 1904591 h 2235643"/>
              <a:gd name="connsiteX74" fmla="*/ 3280097 w 12192000"/>
              <a:gd name="connsiteY74" fmla="*/ 1919610 h 2235643"/>
              <a:gd name="connsiteX75" fmla="*/ 3009910 w 12192000"/>
              <a:gd name="connsiteY75" fmla="*/ 1957866 h 2235643"/>
              <a:gd name="connsiteX76" fmla="*/ 2875436 w 12192000"/>
              <a:gd name="connsiteY76" fmla="*/ 1996977 h 2235643"/>
              <a:gd name="connsiteX77" fmla="*/ 2874892 w 12192000"/>
              <a:gd name="connsiteY77" fmla="*/ 1996085 h 2235643"/>
              <a:gd name="connsiteX78" fmla="*/ 2373568 w 12192000"/>
              <a:gd name="connsiteY78" fmla="*/ 2003219 h 2235643"/>
              <a:gd name="connsiteX79" fmla="*/ 2164831 w 12192000"/>
              <a:gd name="connsiteY79" fmla="*/ 2010143 h 2235643"/>
              <a:gd name="connsiteX80" fmla="*/ 1637948 w 12192000"/>
              <a:gd name="connsiteY80" fmla="*/ 2172597 h 2235643"/>
              <a:gd name="connsiteX81" fmla="*/ 1434549 w 12192000"/>
              <a:gd name="connsiteY81" fmla="*/ 2234522 h 2235643"/>
              <a:gd name="connsiteX82" fmla="*/ 1195347 w 12192000"/>
              <a:gd name="connsiteY82" fmla="*/ 2212354 h 2235643"/>
              <a:gd name="connsiteX83" fmla="*/ 812914 w 12192000"/>
              <a:gd name="connsiteY83" fmla="*/ 2210095 h 2235643"/>
              <a:gd name="connsiteX84" fmla="*/ 520671 w 12192000"/>
              <a:gd name="connsiteY84" fmla="*/ 2180980 h 2235643"/>
              <a:gd name="connsiteX85" fmla="*/ 413835 w 12192000"/>
              <a:gd name="connsiteY85" fmla="*/ 2156783 h 2235643"/>
              <a:gd name="connsiteX86" fmla="*/ 376513 w 12192000"/>
              <a:gd name="connsiteY86" fmla="*/ 2154014 h 2235643"/>
              <a:gd name="connsiteX87" fmla="*/ 273386 w 12192000"/>
              <a:gd name="connsiteY87" fmla="*/ 2142551 h 2235643"/>
              <a:gd name="connsiteX88" fmla="*/ 77641 w 12192000"/>
              <a:gd name="connsiteY88" fmla="*/ 2126835 h 2235643"/>
              <a:gd name="connsiteX89" fmla="*/ 37645 w 12192000"/>
              <a:gd name="connsiteY89" fmla="*/ 2115401 h 2235643"/>
              <a:gd name="connsiteX90" fmla="*/ 4572 w 12192000"/>
              <a:gd name="connsiteY90" fmla="*/ 2111091 h 2235643"/>
              <a:gd name="connsiteX91" fmla="*/ 0 w 12192000"/>
              <a:gd name="connsiteY91" fmla="*/ 2110468 h 2235643"/>
              <a:gd name="connsiteX92" fmla="*/ 0 w 12192000"/>
              <a:gd name="connsiteY9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5149802 w 12192000"/>
              <a:gd name="connsiteY61" fmla="*/ 1844846 h 2235643"/>
              <a:gd name="connsiteX62" fmla="*/ 4944087 w 12192000"/>
              <a:gd name="connsiteY62" fmla="*/ 1823332 h 2235643"/>
              <a:gd name="connsiteX63" fmla="*/ 4882386 w 12192000"/>
              <a:gd name="connsiteY63" fmla="*/ 1809844 h 2235643"/>
              <a:gd name="connsiteX64" fmla="*/ 4811440 w 12192000"/>
              <a:gd name="connsiteY64" fmla="*/ 1804655 h 2235643"/>
              <a:gd name="connsiteX65" fmla="*/ 4691075 w 12192000"/>
              <a:gd name="connsiteY65" fmla="*/ 1801389 h 2235643"/>
              <a:gd name="connsiteX66" fmla="*/ 4640313 w 12192000"/>
              <a:gd name="connsiteY66" fmla="*/ 1784307 h 2235643"/>
              <a:gd name="connsiteX67" fmla="*/ 4379064 w 12192000"/>
              <a:gd name="connsiteY67" fmla="*/ 1817177 h 2235643"/>
              <a:gd name="connsiteX68" fmla="*/ 4238372 w 12192000"/>
              <a:gd name="connsiteY68" fmla="*/ 1851480 h 2235643"/>
              <a:gd name="connsiteX69" fmla="*/ 4232517 w 12192000"/>
              <a:gd name="connsiteY69" fmla="*/ 1852567 h 2235643"/>
              <a:gd name="connsiteX70" fmla="*/ 4065532 w 12192000"/>
              <a:gd name="connsiteY70" fmla="*/ 1855477 h 2235643"/>
              <a:gd name="connsiteX71" fmla="*/ 3567259 w 12192000"/>
              <a:gd name="connsiteY71" fmla="*/ 1893482 h 2235643"/>
              <a:gd name="connsiteX72" fmla="*/ 3405770 w 12192000"/>
              <a:gd name="connsiteY72" fmla="*/ 1904591 h 2235643"/>
              <a:gd name="connsiteX73" fmla="*/ 3280097 w 12192000"/>
              <a:gd name="connsiteY73" fmla="*/ 1919610 h 2235643"/>
              <a:gd name="connsiteX74" fmla="*/ 3009910 w 12192000"/>
              <a:gd name="connsiteY74" fmla="*/ 1957866 h 2235643"/>
              <a:gd name="connsiteX75" fmla="*/ 2875436 w 12192000"/>
              <a:gd name="connsiteY75" fmla="*/ 1996977 h 2235643"/>
              <a:gd name="connsiteX76" fmla="*/ 2874892 w 12192000"/>
              <a:gd name="connsiteY76" fmla="*/ 1996085 h 2235643"/>
              <a:gd name="connsiteX77" fmla="*/ 2373568 w 12192000"/>
              <a:gd name="connsiteY77" fmla="*/ 2003219 h 2235643"/>
              <a:gd name="connsiteX78" fmla="*/ 2164831 w 12192000"/>
              <a:gd name="connsiteY78" fmla="*/ 2010143 h 2235643"/>
              <a:gd name="connsiteX79" fmla="*/ 1637948 w 12192000"/>
              <a:gd name="connsiteY79" fmla="*/ 2172597 h 2235643"/>
              <a:gd name="connsiteX80" fmla="*/ 1434549 w 12192000"/>
              <a:gd name="connsiteY80" fmla="*/ 2234522 h 2235643"/>
              <a:gd name="connsiteX81" fmla="*/ 1195347 w 12192000"/>
              <a:gd name="connsiteY81" fmla="*/ 2212354 h 2235643"/>
              <a:gd name="connsiteX82" fmla="*/ 812914 w 12192000"/>
              <a:gd name="connsiteY82" fmla="*/ 2210095 h 2235643"/>
              <a:gd name="connsiteX83" fmla="*/ 520671 w 12192000"/>
              <a:gd name="connsiteY83" fmla="*/ 2180980 h 2235643"/>
              <a:gd name="connsiteX84" fmla="*/ 413835 w 12192000"/>
              <a:gd name="connsiteY84" fmla="*/ 2156783 h 2235643"/>
              <a:gd name="connsiteX85" fmla="*/ 376513 w 12192000"/>
              <a:gd name="connsiteY85" fmla="*/ 2154014 h 2235643"/>
              <a:gd name="connsiteX86" fmla="*/ 273386 w 12192000"/>
              <a:gd name="connsiteY86" fmla="*/ 2142551 h 2235643"/>
              <a:gd name="connsiteX87" fmla="*/ 77641 w 12192000"/>
              <a:gd name="connsiteY87" fmla="*/ 2126835 h 2235643"/>
              <a:gd name="connsiteX88" fmla="*/ 37645 w 12192000"/>
              <a:gd name="connsiteY88" fmla="*/ 2115401 h 2235643"/>
              <a:gd name="connsiteX89" fmla="*/ 4572 w 12192000"/>
              <a:gd name="connsiteY89" fmla="*/ 2111091 h 2235643"/>
              <a:gd name="connsiteX90" fmla="*/ 0 w 12192000"/>
              <a:gd name="connsiteY90" fmla="*/ 2110468 h 2235643"/>
              <a:gd name="connsiteX91" fmla="*/ 0 w 12192000"/>
              <a:gd name="connsiteY9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4944087 w 12192000"/>
              <a:gd name="connsiteY61" fmla="*/ 1823332 h 2235643"/>
              <a:gd name="connsiteX62" fmla="*/ 4882386 w 12192000"/>
              <a:gd name="connsiteY62" fmla="*/ 1809844 h 2235643"/>
              <a:gd name="connsiteX63" fmla="*/ 4811440 w 12192000"/>
              <a:gd name="connsiteY63" fmla="*/ 1804655 h 2235643"/>
              <a:gd name="connsiteX64" fmla="*/ 4691075 w 12192000"/>
              <a:gd name="connsiteY64" fmla="*/ 1801389 h 2235643"/>
              <a:gd name="connsiteX65" fmla="*/ 4640313 w 12192000"/>
              <a:gd name="connsiteY65" fmla="*/ 1784307 h 2235643"/>
              <a:gd name="connsiteX66" fmla="*/ 4379064 w 12192000"/>
              <a:gd name="connsiteY66" fmla="*/ 1817177 h 2235643"/>
              <a:gd name="connsiteX67" fmla="*/ 4238372 w 12192000"/>
              <a:gd name="connsiteY67" fmla="*/ 1851480 h 2235643"/>
              <a:gd name="connsiteX68" fmla="*/ 4232517 w 12192000"/>
              <a:gd name="connsiteY68" fmla="*/ 1852567 h 2235643"/>
              <a:gd name="connsiteX69" fmla="*/ 4065532 w 12192000"/>
              <a:gd name="connsiteY69" fmla="*/ 1855477 h 2235643"/>
              <a:gd name="connsiteX70" fmla="*/ 3567259 w 12192000"/>
              <a:gd name="connsiteY70" fmla="*/ 1893482 h 2235643"/>
              <a:gd name="connsiteX71" fmla="*/ 3405770 w 12192000"/>
              <a:gd name="connsiteY71" fmla="*/ 1904591 h 2235643"/>
              <a:gd name="connsiteX72" fmla="*/ 3280097 w 12192000"/>
              <a:gd name="connsiteY72" fmla="*/ 1919610 h 2235643"/>
              <a:gd name="connsiteX73" fmla="*/ 3009910 w 12192000"/>
              <a:gd name="connsiteY73" fmla="*/ 1957866 h 2235643"/>
              <a:gd name="connsiteX74" fmla="*/ 2875436 w 12192000"/>
              <a:gd name="connsiteY74" fmla="*/ 1996977 h 2235643"/>
              <a:gd name="connsiteX75" fmla="*/ 2874892 w 12192000"/>
              <a:gd name="connsiteY75" fmla="*/ 1996085 h 2235643"/>
              <a:gd name="connsiteX76" fmla="*/ 2373568 w 12192000"/>
              <a:gd name="connsiteY76" fmla="*/ 2003219 h 2235643"/>
              <a:gd name="connsiteX77" fmla="*/ 2164831 w 12192000"/>
              <a:gd name="connsiteY77" fmla="*/ 2010143 h 2235643"/>
              <a:gd name="connsiteX78" fmla="*/ 1637948 w 12192000"/>
              <a:gd name="connsiteY78" fmla="*/ 2172597 h 2235643"/>
              <a:gd name="connsiteX79" fmla="*/ 1434549 w 12192000"/>
              <a:gd name="connsiteY79" fmla="*/ 2234522 h 2235643"/>
              <a:gd name="connsiteX80" fmla="*/ 1195347 w 12192000"/>
              <a:gd name="connsiteY80" fmla="*/ 2212354 h 2235643"/>
              <a:gd name="connsiteX81" fmla="*/ 812914 w 12192000"/>
              <a:gd name="connsiteY81" fmla="*/ 2210095 h 2235643"/>
              <a:gd name="connsiteX82" fmla="*/ 520671 w 12192000"/>
              <a:gd name="connsiteY82" fmla="*/ 2180980 h 2235643"/>
              <a:gd name="connsiteX83" fmla="*/ 413835 w 12192000"/>
              <a:gd name="connsiteY83" fmla="*/ 2156783 h 2235643"/>
              <a:gd name="connsiteX84" fmla="*/ 376513 w 12192000"/>
              <a:gd name="connsiteY84" fmla="*/ 2154014 h 2235643"/>
              <a:gd name="connsiteX85" fmla="*/ 273386 w 12192000"/>
              <a:gd name="connsiteY85" fmla="*/ 2142551 h 2235643"/>
              <a:gd name="connsiteX86" fmla="*/ 77641 w 12192000"/>
              <a:gd name="connsiteY86" fmla="*/ 2126835 h 2235643"/>
              <a:gd name="connsiteX87" fmla="*/ 37645 w 12192000"/>
              <a:gd name="connsiteY87" fmla="*/ 2115401 h 2235643"/>
              <a:gd name="connsiteX88" fmla="*/ 4572 w 12192000"/>
              <a:gd name="connsiteY88" fmla="*/ 2111091 h 2235643"/>
              <a:gd name="connsiteX89" fmla="*/ 0 w 12192000"/>
              <a:gd name="connsiteY89" fmla="*/ 2110468 h 2235643"/>
              <a:gd name="connsiteX90" fmla="*/ 0 w 12192000"/>
              <a:gd name="connsiteY9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4944087 w 12192000"/>
              <a:gd name="connsiteY60" fmla="*/ 1823332 h 2235643"/>
              <a:gd name="connsiteX61" fmla="*/ 4882386 w 12192000"/>
              <a:gd name="connsiteY61" fmla="*/ 1809844 h 2235643"/>
              <a:gd name="connsiteX62" fmla="*/ 4811440 w 12192000"/>
              <a:gd name="connsiteY62" fmla="*/ 1804655 h 2235643"/>
              <a:gd name="connsiteX63" fmla="*/ 4691075 w 12192000"/>
              <a:gd name="connsiteY63" fmla="*/ 1801389 h 2235643"/>
              <a:gd name="connsiteX64" fmla="*/ 4640313 w 12192000"/>
              <a:gd name="connsiteY64" fmla="*/ 1784307 h 2235643"/>
              <a:gd name="connsiteX65" fmla="*/ 4379064 w 12192000"/>
              <a:gd name="connsiteY65" fmla="*/ 1817177 h 2235643"/>
              <a:gd name="connsiteX66" fmla="*/ 4238372 w 12192000"/>
              <a:gd name="connsiteY66" fmla="*/ 1851480 h 2235643"/>
              <a:gd name="connsiteX67" fmla="*/ 4232517 w 12192000"/>
              <a:gd name="connsiteY67" fmla="*/ 1852567 h 2235643"/>
              <a:gd name="connsiteX68" fmla="*/ 4065532 w 12192000"/>
              <a:gd name="connsiteY68" fmla="*/ 1855477 h 2235643"/>
              <a:gd name="connsiteX69" fmla="*/ 3567259 w 12192000"/>
              <a:gd name="connsiteY69" fmla="*/ 1893482 h 2235643"/>
              <a:gd name="connsiteX70" fmla="*/ 3405770 w 12192000"/>
              <a:gd name="connsiteY70" fmla="*/ 1904591 h 2235643"/>
              <a:gd name="connsiteX71" fmla="*/ 3280097 w 12192000"/>
              <a:gd name="connsiteY71" fmla="*/ 1919610 h 2235643"/>
              <a:gd name="connsiteX72" fmla="*/ 3009910 w 12192000"/>
              <a:gd name="connsiteY72" fmla="*/ 1957866 h 2235643"/>
              <a:gd name="connsiteX73" fmla="*/ 2875436 w 12192000"/>
              <a:gd name="connsiteY73" fmla="*/ 1996977 h 2235643"/>
              <a:gd name="connsiteX74" fmla="*/ 2874892 w 12192000"/>
              <a:gd name="connsiteY74" fmla="*/ 1996085 h 2235643"/>
              <a:gd name="connsiteX75" fmla="*/ 2373568 w 12192000"/>
              <a:gd name="connsiteY75" fmla="*/ 2003219 h 2235643"/>
              <a:gd name="connsiteX76" fmla="*/ 2164831 w 12192000"/>
              <a:gd name="connsiteY76" fmla="*/ 2010143 h 2235643"/>
              <a:gd name="connsiteX77" fmla="*/ 1637948 w 12192000"/>
              <a:gd name="connsiteY77" fmla="*/ 2172597 h 2235643"/>
              <a:gd name="connsiteX78" fmla="*/ 1434549 w 12192000"/>
              <a:gd name="connsiteY78" fmla="*/ 2234522 h 2235643"/>
              <a:gd name="connsiteX79" fmla="*/ 1195347 w 12192000"/>
              <a:gd name="connsiteY79" fmla="*/ 2212354 h 2235643"/>
              <a:gd name="connsiteX80" fmla="*/ 812914 w 12192000"/>
              <a:gd name="connsiteY80" fmla="*/ 2210095 h 2235643"/>
              <a:gd name="connsiteX81" fmla="*/ 520671 w 12192000"/>
              <a:gd name="connsiteY81" fmla="*/ 2180980 h 2235643"/>
              <a:gd name="connsiteX82" fmla="*/ 413835 w 12192000"/>
              <a:gd name="connsiteY82" fmla="*/ 2156783 h 2235643"/>
              <a:gd name="connsiteX83" fmla="*/ 376513 w 12192000"/>
              <a:gd name="connsiteY83" fmla="*/ 2154014 h 2235643"/>
              <a:gd name="connsiteX84" fmla="*/ 273386 w 12192000"/>
              <a:gd name="connsiteY84" fmla="*/ 2142551 h 2235643"/>
              <a:gd name="connsiteX85" fmla="*/ 77641 w 12192000"/>
              <a:gd name="connsiteY85" fmla="*/ 2126835 h 2235643"/>
              <a:gd name="connsiteX86" fmla="*/ 37645 w 12192000"/>
              <a:gd name="connsiteY86" fmla="*/ 2115401 h 2235643"/>
              <a:gd name="connsiteX87" fmla="*/ 4572 w 12192000"/>
              <a:gd name="connsiteY87" fmla="*/ 2111091 h 2235643"/>
              <a:gd name="connsiteX88" fmla="*/ 0 w 12192000"/>
              <a:gd name="connsiteY88" fmla="*/ 2110468 h 2235643"/>
              <a:gd name="connsiteX89" fmla="*/ 0 w 12192000"/>
              <a:gd name="connsiteY8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554894 w 12192000"/>
              <a:gd name="connsiteY48" fmla="*/ 1664428 h 2235643"/>
              <a:gd name="connsiteX49" fmla="*/ 6516595 w 12192000"/>
              <a:gd name="connsiteY49" fmla="*/ 1667475 h 2235643"/>
              <a:gd name="connsiteX50" fmla="*/ 6471012 w 12192000"/>
              <a:gd name="connsiteY50" fmla="*/ 1678604 h 2235643"/>
              <a:gd name="connsiteX51" fmla="*/ 6364035 w 12192000"/>
              <a:gd name="connsiteY51" fmla="*/ 1667683 h 2235643"/>
              <a:gd name="connsiteX52" fmla="*/ 6243319 w 12192000"/>
              <a:gd name="connsiteY52" fmla="*/ 1695560 h 2235643"/>
              <a:gd name="connsiteX53" fmla="*/ 6098321 w 12192000"/>
              <a:gd name="connsiteY53" fmla="*/ 1721646 h 2235643"/>
              <a:gd name="connsiteX54" fmla="*/ 5880652 w 12192000"/>
              <a:gd name="connsiteY54" fmla="*/ 1779643 h 2235643"/>
              <a:gd name="connsiteX55" fmla="*/ 5785959 w 12192000"/>
              <a:gd name="connsiteY55" fmla="*/ 1775307 h 2235643"/>
              <a:gd name="connsiteX56" fmla="*/ 5643534 w 12192000"/>
              <a:gd name="connsiteY56" fmla="*/ 1802919 h 2235643"/>
              <a:gd name="connsiteX57" fmla="*/ 5518799 w 12192000"/>
              <a:gd name="connsiteY57" fmla="*/ 1818312 h 2235643"/>
              <a:gd name="connsiteX58" fmla="*/ 5453307 w 12192000"/>
              <a:gd name="connsiteY58" fmla="*/ 1815450 h 2235643"/>
              <a:gd name="connsiteX59" fmla="*/ 4944087 w 12192000"/>
              <a:gd name="connsiteY59" fmla="*/ 1823332 h 2235643"/>
              <a:gd name="connsiteX60" fmla="*/ 4882386 w 12192000"/>
              <a:gd name="connsiteY60" fmla="*/ 1809844 h 2235643"/>
              <a:gd name="connsiteX61" fmla="*/ 4811440 w 12192000"/>
              <a:gd name="connsiteY61" fmla="*/ 1804655 h 2235643"/>
              <a:gd name="connsiteX62" fmla="*/ 4691075 w 12192000"/>
              <a:gd name="connsiteY62" fmla="*/ 1801389 h 2235643"/>
              <a:gd name="connsiteX63" fmla="*/ 4640313 w 12192000"/>
              <a:gd name="connsiteY63" fmla="*/ 1784307 h 2235643"/>
              <a:gd name="connsiteX64" fmla="*/ 4379064 w 12192000"/>
              <a:gd name="connsiteY64" fmla="*/ 1817177 h 2235643"/>
              <a:gd name="connsiteX65" fmla="*/ 4238372 w 12192000"/>
              <a:gd name="connsiteY65" fmla="*/ 1851480 h 2235643"/>
              <a:gd name="connsiteX66" fmla="*/ 4232517 w 12192000"/>
              <a:gd name="connsiteY66" fmla="*/ 1852567 h 2235643"/>
              <a:gd name="connsiteX67" fmla="*/ 4065532 w 12192000"/>
              <a:gd name="connsiteY67" fmla="*/ 1855477 h 2235643"/>
              <a:gd name="connsiteX68" fmla="*/ 3567259 w 12192000"/>
              <a:gd name="connsiteY68" fmla="*/ 1893482 h 2235643"/>
              <a:gd name="connsiteX69" fmla="*/ 3405770 w 12192000"/>
              <a:gd name="connsiteY69" fmla="*/ 1904591 h 2235643"/>
              <a:gd name="connsiteX70" fmla="*/ 3280097 w 12192000"/>
              <a:gd name="connsiteY70" fmla="*/ 1919610 h 2235643"/>
              <a:gd name="connsiteX71" fmla="*/ 3009910 w 12192000"/>
              <a:gd name="connsiteY71" fmla="*/ 1957866 h 2235643"/>
              <a:gd name="connsiteX72" fmla="*/ 2875436 w 12192000"/>
              <a:gd name="connsiteY72" fmla="*/ 1996977 h 2235643"/>
              <a:gd name="connsiteX73" fmla="*/ 2874892 w 12192000"/>
              <a:gd name="connsiteY73" fmla="*/ 1996085 h 2235643"/>
              <a:gd name="connsiteX74" fmla="*/ 2373568 w 12192000"/>
              <a:gd name="connsiteY74" fmla="*/ 2003219 h 2235643"/>
              <a:gd name="connsiteX75" fmla="*/ 2164831 w 12192000"/>
              <a:gd name="connsiteY75" fmla="*/ 2010143 h 2235643"/>
              <a:gd name="connsiteX76" fmla="*/ 1637948 w 12192000"/>
              <a:gd name="connsiteY76" fmla="*/ 2172597 h 2235643"/>
              <a:gd name="connsiteX77" fmla="*/ 1434549 w 12192000"/>
              <a:gd name="connsiteY77" fmla="*/ 2234522 h 2235643"/>
              <a:gd name="connsiteX78" fmla="*/ 1195347 w 12192000"/>
              <a:gd name="connsiteY78" fmla="*/ 2212354 h 2235643"/>
              <a:gd name="connsiteX79" fmla="*/ 812914 w 12192000"/>
              <a:gd name="connsiteY79" fmla="*/ 2210095 h 2235643"/>
              <a:gd name="connsiteX80" fmla="*/ 520671 w 12192000"/>
              <a:gd name="connsiteY80" fmla="*/ 2180980 h 2235643"/>
              <a:gd name="connsiteX81" fmla="*/ 413835 w 12192000"/>
              <a:gd name="connsiteY81" fmla="*/ 2156783 h 2235643"/>
              <a:gd name="connsiteX82" fmla="*/ 376513 w 12192000"/>
              <a:gd name="connsiteY82" fmla="*/ 2154014 h 2235643"/>
              <a:gd name="connsiteX83" fmla="*/ 273386 w 12192000"/>
              <a:gd name="connsiteY83" fmla="*/ 2142551 h 2235643"/>
              <a:gd name="connsiteX84" fmla="*/ 77641 w 12192000"/>
              <a:gd name="connsiteY84" fmla="*/ 2126835 h 2235643"/>
              <a:gd name="connsiteX85" fmla="*/ 37645 w 12192000"/>
              <a:gd name="connsiteY85" fmla="*/ 2115401 h 2235643"/>
              <a:gd name="connsiteX86" fmla="*/ 4572 w 12192000"/>
              <a:gd name="connsiteY86" fmla="*/ 2111091 h 2235643"/>
              <a:gd name="connsiteX87" fmla="*/ 0 w 12192000"/>
              <a:gd name="connsiteY87" fmla="*/ 2110468 h 2235643"/>
              <a:gd name="connsiteX88" fmla="*/ 0 w 12192000"/>
              <a:gd name="connsiteY8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6900177 w 12192000"/>
              <a:gd name="connsiteY44" fmla="*/ 1636016 h 2235643"/>
              <a:gd name="connsiteX45" fmla="*/ 6795372 w 12192000"/>
              <a:gd name="connsiteY45" fmla="*/ 1644845 h 2235643"/>
              <a:gd name="connsiteX46" fmla="*/ 6692251 w 12192000"/>
              <a:gd name="connsiteY46" fmla="*/ 1656357 h 2235643"/>
              <a:gd name="connsiteX47" fmla="*/ 6554894 w 12192000"/>
              <a:gd name="connsiteY47" fmla="*/ 1664428 h 2235643"/>
              <a:gd name="connsiteX48" fmla="*/ 6516595 w 12192000"/>
              <a:gd name="connsiteY48" fmla="*/ 1667475 h 2235643"/>
              <a:gd name="connsiteX49" fmla="*/ 6471012 w 12192000"/>
              <a:gd name="connsiteY49" fmla="*/ 1678604 h 2235643"/>
              <a:gd name="connsiteX50" fmla="*/ 6364035 w 12192000"/>
              <a:gd name="connsiteY50" fmla="*/ 1667683 h 2235643"/>
              <a:gd name="connsiteX51" fmla="*/ 6243319 w 12192000"/>
              <a:gd name="connsiteY51" fmla="*/ 1695560 h 2235643"/>
              <a:gd name="connsiteX52" fmla="*/ 6098321 w 12192000"/>
              <a:gd name="connsiteY52" fmla="*/ 1721646 h 2235643"/>
              <a:gd name="connsiteX53" fmla="*/ 5880652 w 12192000"/>
              <a:gd name="connsiteY53" fmla="*/ 1779643 h 2235643"/>
              <a:gd name="connsiteX54" fmla="*/ 5785959 w 12192000"/>
              <a:gd name="connsiteY54" fmla="*/ 1775307 h 2235643"/>
              <a:gd name="connsiteX55" fmla="*/ 5643534 w 12192000"/>
              <a:gd name="connsiteY55" fmla="*/ 1802919 h 2235643"/>
              <a:gd name="connsiteX56" fmla="*/ 5518799 w 12192000"/>
              <a:gd name="connsiteY56" fmla="*/ 1818312 h 2235643"/>
              <a:gd name="connsiteX57" fmla="*/ 5453307 w 12192000"/>
              <a:gd name="connsiteY57" fmla="*/ 1815450 h 2235643"/>
              <a:gd name="connsiteX58" fmla="*/ 4944087 w 12192000"/>
              <a:gd name="connsiteY58" fmla="*/ 1823332 h 2235643"/>
              <a:gd name="connsiteX59" fmla="*/ 4882386 w 12192000"/>
              <a:gd name="connsiteY59" fmla="*/ 1809844 h 2235643"/>
              <a:gd name="connsiteX60" fmla="*/ 4811440 w 12192000"/>
              <a:gd name="connsiteY60" fmla="*/ 1804655 h 2235643"/>
              <a:gd name="connsiteX61" fmla="*/ 4691075 w 12192000"/>
              <a:gd name="connsiteY61" fmla="*/ 1801389 h 2235643"/>
              <a:gd name="connsiteX62" fmla="*/ 4640313 w 12192000"/>
              <a:gd name="connsiteY62" fmla="*/ 1784307 h 2235643"/>
              <a:gd name="connsiteX63" fmla="*/ 4379064 w 12192000"/>
              <a:gd name="connsiteY63" fmla="*/ 1817177 h 2235643"/>
              <a:gd name="connsiteX64" fmla="*/ 4238372 w 12192000"/>
              <a:gd name="connsiteY64" fmla="*/ 1851480 h 2235643"/>
              <a:gd name="connsiteX65" fmla="*/ 4232517 w 12192000"/>
              <a:gd name="connsiteY65" fmla="*/ 1852567 h 2235643"/>
              <a:gd name="connsiteX66" fmla="*/ 4065532 w 12192000"/>
              <a:gd name="connsiteY66" fmla="*/ 1855477 h 2235643"/>
              <a:gd name="connsiteX67" fmla="*/ 3567259 w 12192000"/>
              <a:gd name="connsiteY67" fmla="*/ 1893482 h 2235643"/>
              <a:gd name="connsiteX68" fmla="*/ 3405770 w 12192000"/>
              <a:gd name="connsiteY68" fmla="*/ 1904591 h 2235643"/>
              <a:gd name="connsiteX69" fmla="*/ 3280097 w 12192000"/>
              <a:gd name="connsiteY69" fmla="*/ 1919610 h 2235643"/>
              <a:gd name="connsiteX70" fmla="*/ 3009910 w 12192000"/>
              <a:gd name="connsiteY70" fmla="*/ 1957866 h 2235643"/>
              <a:gd name="connsiteX71" fmla="*/ 2875436 w 12192000"/>
              <a:gd name="connsiteY71" fmla="*/ 1996977 h 2235643"/>
              <a:gd name="connsiteX72" fmla="*/ 2874892 w 12192000"/>
              <a:gd name="connsiteY72" fmla="*/ 1996085 h 2235643"/>
              <a:gd name="connsiteX73" fmla="*/ 2373568 w 12192000"/>
              <a:gd name="connsiteY73" fmla="*/ 2003219 h 2235643"/>
              <a:gd name="connsiteX74" fmla="*/ 2164831 w 12192000"/>
              <a:gd name="connsiteY74" fmla="*/ 2010143 h 2235643"/>
              <a:gd name="connsiteX75" fmla="*/ 1637948 w 12192000"/>
              <a:gd name="connsiteY75" fmla="*/ 2172597 h 2235643"/>
              <a:gd name="connsiteX76" fmla="*/ 1434549 w 12192000"/>
              <a:gd name="connsiteY76" fmla="*/ 2234522 h 2235643"/>
              <a:gd name="connsiteX77" fmla="*/ 1195347 w 12192000"/>
              <a:gd name="connsiteY77" fmla="*/ 2212354 h 2235643"/>
              <a:gd name="connsiteX78" fmla="*/ 812914 w 12192000"/>
              <a:gd name="connsiteY78" fmla="*/ 2210095 h 2235643"/>
              <a:gd name="connsiteX79" fmla="*/ 520671 w 12192000"/>
              <a:gd name="connsiteY79" fmla="*/ 2180980 h 2235643"/>
              <a:gd name="connsiteX80" fmla="*/ 413835 w 12192000"/>
              <a:gd name="connsiteY80" fmla="*/ 2156783 h 2235643"/>
              <a:gd name="connsiteX81" fmla="*/ 376513 w 12192000"/>
              <a:gd name="connsiteY81" fmla="*/ 2154014 h 2235643"/>
              <a:gd name="connsiteX82" fmla="*/ 273386 w 12192000"/>
              <a:gd name="connsiteY82" fmla="*/ 2142551 h 2235643"/>
              <a:gd name="connsiteX83" fmla="*/ 77641 w 12192000"/>
              <a:gd name="connsiteY83" fmla="*/ 2126835 h 2235643"/>
              <a:gd name="connsiteX84" fmla="*/ 37645 w 12192000"/>
              <a:gd name="connsiteY84" fmla="*/ 2115401 h 2235643"/>
              <a:gd name="connsiteX85" fmla="*/ 4572 w 12192000"/>
              <a:gd name="connsiteY85" fmla="*/ 2111091 h 2235643"/>
              <a:gd name="connsiteX86" fmla="*/ 0 w 12192000"/>
              <a:gd name="connsiteY86" fmla="*/ 2110468 h 2235643"/>
              <a:gd name="connsiteX87" fmla="*/ 0 w 12192000"/>
              <a:gd name="connsiteY8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183121 w 12192000"/>
              <a:gd name="connsiteY42" fmla="*/ 1595162 h 2235643"/>
              <a:gd name="connsiteX43" fmla="*/ 6900177 w 12192000"/>
              <a:gd name="connsiteY43" fmla="*/ 1636016 h 2235643"/>
              <a:gd name="connsiteX44" fmla="*/ 6795372 w 12192000"/>
              <a:gd name="connsiteY44" fmla="*/ 1644845 h 2235643"/>
              <a:gd name="connsiteX45" fmla="*/ 6692251 w 12192000"/>
              <a:gd name="connsiteY45" fmla="*/ 1656357 h 2235643"/>
              <a:gd name="connsiteX46" fmla="*/ 6554894 w 12192000"/>
              <a:gd name="connsiteY46" fmla="*/ 1664428 h 2235643"/>
              <a:gd name="connsiteX47" fmla="*/ 6516595 w 12192000"/>
              <a:gd name="connsiteY47" fmla="*/ 1667475 h 2235643"/>
              <a:gd name="connsiteX48" fmla="*/ 6471012 w 12192000"/>
              <a:gd name="connsiteY48" fmla="*/ 1678604 h 2235643"/>
              <a:gd name="connsiteX49" fmla="*/ 6364035 w 12192000"/>
              <a:gd name="connsiteY49" fmla="*/ 1667683 h 2235643"/>
              <a:gd name="connsiteX50" fmla="*/ 6243319 w 12192000"/>
              <a:gd name="connsiteY50" fmla="*/ 1695560 h 2235643"/>
              <a:gd name="connsiteX51" fmla="*/ 6098321 w 12192000"/>
              <a:gd name="connsiteY51" fmla="*/ 1721646 h 2235643"/>
              <a:gd name="connsiteX52" fmla="*/ 5880652 w 12192000"/>
              <a:gd name="connsiteY52" fmla="*/ 1779643 h 2235643"/>
              <a:gd name="connsiteX53" fmla="*/ 5785959 w 12192000"/>
              <a:gd name="connsiteY53" fmla="*/ 1775307 h 2235643"/>
              <a:gd name="connsiteX54" fmla="*/ 5643534 w 12192000"/>
              <a:gd name="connsiteY54" fmla="*/ 1802919 h 2235643"/>
              <a:gd name="connsiteX55" fmla="*/ 5518799 w 12192000"/>
              <a:gd name="connsiteY55" fmla="*/ 1818312 h 2235643"/>
              <a:gd name="connsiteX56" fmla="*/ 5453307 w 12192000"/>
              <a:gd name="connsiteY56" fmla="*/ 1815450 h 2235643"/>
              <a:gd name="connsiteX57" fmla="*/ 4944087 w 12192000"/>
              <a:gd name="connsiteY57" fmla="*/ 1823332 h 2235643"/>
              <a:gd name="connsiteX58" fmla="*/ 4882386 w 12192000"/>
              <a:gd name="connsiteY58" fmla="*/ 1809844 h 2235643"/>
              <a:gd name="connsiteX59" fmla="*/ 4811440 w 12192000"/>
              <a:gd name="connsiteY59" fmla="*/ 1804655 h 2235643"/>
              <a:gd name="connsiteX60" fmla="*/ 4691075 w 12192000"/>
              <a:gd name="connsiteY60" fmla="*/ 1801389 h 2235643"/>
              <a:gd name="connsiteX61" fmla="*/ 4640313 w 12192000"/>
              <a:gd name="connsiteY61" fmla="*/ 1784307 h 2235643"/>
              <a:gd name="connsiteX62" fmla="*/ 4379064 w 12192000"/>
              <a:gd name="connsiteY62" fmla="*/ 1817177 h 2235643"/>
              <a:gd name="connsiteX63" fmla="*/ 4238372 w 12192000"/>
              <a:gd name="connsiteY63" fmla="*/ 1851480 h 2235643"/>
              <a:gd name="connsiteX64" fmla="*/ 4232517 w 12192000"/>
              <a:gd name="connsiteY64" fmla="*/ 1852567 h 2235643"/>
              <a:gd name="connsiteX65" fmla="*/ 4065532 w 12192000"/>
              <a:gd name="connsiteY65" fmla="*/ 1855477 h 2235643"/>
              <a:gd name="connsiteX66" fmla="*/ 3567259 w 12192000"/>
              <a:gd name="connsiteY66" fmla="*/ 1893482 h 2235643"/>
              <a:gd name="connsiteX67" fmla="*/ 3405770 w 12192000"/>
              <a:gd name="connsiteY67" fmla="*/ 1904591 h 2235643"/>
              <a:gd name="connsiteX68" fmla="*/ 3280097 w 12192000"/>
              <a:gd name="connsiteY68" fmla="*/ 1919610 h 2235643"/>
              <a:gd name="connsiteX69" fmla="*/ 3009910 w 12192000"/>
              <a:gd name="connsiteY69" fmla="*/ 1957866 h 2235643"/>
              <a:gd name="connsiteX70" fmla="*/ 2875436 w 12192000"/>
              <a:gd name="connsiteY70" fmla="*/ 1996977 h 2235643"/>
              <a:gd name="connsiteX71" fmla="*/ 2874892 w 12192000"/>
              <a:gd name="connsiteY71" fmla="*/ 1996085 h 2235643"/>
              <a:gd name="connsiteX72" fmla="*/ 2373568 w 12192000"/>
              <a:gd name="connsiteY72" fmla="*/ 2003219 h 2235643"/>
              <a:gd name="connsiteX73" fmla="*/ 2164831 w 12192000"/>
              <a:gd name="connsiteY73" fmla="*/ 2010143 h 2235643"/>
              <a:gd name="connsiteX74" fmla="*/ 1637948 w 12192000"/>
              <a:gd name="connsiteY74" fmla="*/ 2172597 h 2235643"/>
              <a:gd name="connsiteX75" fmla="*/ 1434549 w 12192000"/>
              <a:gd name="connsiteY75" fmla="*/ 2234522 h 2235643"/>
              <a:gd name="connsiteX76" fmla="*/ 1195347 w 12192000"/>
              <a:gd name="connsiteY76" fmla="*/ 2212354 h 2235643"/>
              <a:gd name="connsiteX77" fmla="*/ 812914 w 12192000"/>
              <a:gd name="connsiteY77" fmla="*/ 2210095 h 2235643"/>
              <a:gd name="connsiteX78" fmla="*/ 520671 w 12192000"/>
              <a:gd name="connsiteY78" fmla="*/ 2180980 h 2235643"/>
              <a:gd name="connsiteX79" fmla="*/ 413835 w 12192000"/>
              <a:gd name="connsiteY79" fmla="*/ 2156783 h 2235643"/>
              <a:gd name="connsiteX80" fmla="*/ 376513 w 12192000"/>
              <a:gd name="connsiteY80" fmla="*/ 2154014 h 2235643"/>
              <a:gd name="connsiteX81" fmla="*/ 273386 w 12192000"/>
              <a:gd name="connsiteY81" fmla="*/ 2142551 h 2235643"/>
              <a:gd name="connsiteX82" fmla="*/ 77641 w 12192000"/>
              <a:gd name="connsiteY82" fmla="*/ 2126835 h 2235643"/>
              <a:gd name="connsiteX83" fmla="*/ 37645 w 12192000"/>
              <a:gd name="connsiteY83" fmla="*/ 2115401 h 2235643"/>
              <a:gd name="connsiteX84" fmla="*/ 4572 w 12192000"/>
              <a:gd name="connsiteY84" fmla="*/ 2111091 h 2235643"/>
              <a:gd name="connsiteX85" fmla="*/ 0 w 12192000"/>
              <a:gd name="connsiteY85" fmla="*/ 2110468 h 2235643"/>
              <a:gd name="connsiteX86" fmla="*/ 0 w 12192000"/>
              <a:gd name="connsiteY8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795372 w 12192000"/>
              <a:gd name="connsiteY43" fmla="*/ 1644845 h 2235643"/>
              <a:gd name="connsiteX44" fmla="*/ 6692251 w 12192000"/>
              <a:gd name="connsiteY44" fmla="*/ 1656357 h 2235643"/>
              <a:gd name="connsiteX45" fmla="*/ 6554894 w 12192000"/>
              <a:gd name="connsiteY45" fmla="*/ 1664428 h 2235643"/>
              <a:gd name="connsiteX46" fmla="*/ 6516595 w 12192000"/>
              <a:gd name="connsiteY46" fmla="*/ 1667475 h 2235643"/>
              <a:gd name="connsiteX47" fmla="*/ 6471012 w 12192000"/>
              <a:gd name="connsiteY47" fmla="*/ 1678604 h 2235643"/>
              <a:gd name="connsiteX48" fmla="*/ 6364035 w 12192000"/>
              <a:gd name="connsiteY48" fmla="*/ 1667683 h 2235643"/>
              <a:gd name="connsiteX49" fmla="*/ 6243319 w 12192000"/>
              <a:gd name="connsiteY49" fmla="*/ 1695560 h 2235643"/>
              <a:gd name="connsiteX50" fmla="*/ 6098321 w 12192000"/>
              <a:gd name="connsiteY50" fmla="*/ 1721646 h 2235643"/>
              <a:gd name="connsiteX51" fmla="*/ 5880652 w 12192000"/>
              <a:gd name="connsiteY51" fmla="*/ 1779643 h 2235643"/>
              <a:gd name="connsiteX52" fmla="*/ 5785959 w 12192000"/>
              <a:gd name="connsiteY52" fmla="*/ 1775307 h 2235643"/>
              <a:gd name="connsiteX53" fmla="*/ 5643534 w 12192000"/>
              <a:gd name="connsiteY53" fmla="*/ 1802919 h 2235643"/>
              <a:gd name="connsiteX54" fmla="*/ 5518799 w 12192000"/>
              <a:gd name="connsiteY54" fmla="*/ 1818312 h 2235643"/>
              <a:gd name="connsiteX55" fmla="*/ 5453307 w 12192000"/>
              <a:gd name="connsiteY55" fmla="*/ 1815450 h 2235643"/>
              <a:gd name="connsiteX56" fmla="*/ 4944087 w 12192000"/>
              <a:gd name="connsiteY56" fmla="*/ 1823332 h 2235643"/>
              <a:gd name="connsiteX57" fmla="*/ 4882386 w 12192000"/>
              <a:gd name="connsiteY57" fmla="*/ 1809844 h 2235643"/>
              <a:gd name="connsiteX58" fmla="*/ 4811440 w 12192000"/>
              <a:gd name="connsiteY58" fmla="*/ 1804655 h 2235643"/>
              <a:gd name="connsiteX59" fmla="*/ 4691075 w 12192000"/>
              <a:gd name="connsiteY59" fmla="*/ 1801389 h 2235643"/>
              <a:gd name="connsiteX60" fmla="*/ 4640313 w 12192000"/>
              <a:gd name="connsiteY60" fmla="*/ 1784307 h 2235643"/>
              <a:gd name="connsiteX61" fmla="*/ 4379064 w 12192000"/>
              <a:gd name="connsiteY61" fmla="*/ 1817177 h 2235643"/>
              <a:gd name="connsiteX62" fmla="*/ 4238372 w 12192000"/>
              <a:gd name="connsiteY62" fmla="*/ 1851480 h 2235643"/>
              <a:gd name="connsiteX63" fmla="*/ 4232517 w 12192000"/>
              <a:gd name="connsiteY63" fmla="*/ 1852567 h 2235643"/>
              <a:gd name="connsiteX64" fmla="*/ 4065532 w 12192000"/>
              <a:gd name="connsiteY64" fmla="*/ 1855477 h 2235643"/>
              <a:gd name="connsiteX65" fmla="*/ 3567259 w 12192000"/>
              <a:gd name="connsiteY65" fmla="*/ 1893482 h 2235643"/>
              <a:gd name="connsiteX66" fmla="*/ 3405770 w 12192000"/>
              <a:gd name="connsiteY66" fmla="*/ 1904591 h 2235643"/>
              <a:gd name="connsiteX67" fmla="*/ 3280097 w 12192000"/>
              <a:gd name="connsiteY67" fmla="*/ 1919610 h 2235643"/>
              <a:gd name="connsiteX68" fmla="*/ 3009910 w 12192000"/>
              <a:gd name="connsiteY68" fmla="*/ 1957866 h 2235643"/>
              <a:gd name="connsiteX69" fmla="*/ 2875436 w 12192000"/>
              <a:gd name="connsiteY69" fmla="*/ 1996977 h 2235643"/>
              <a:gd name="connsiteX70" fmla="*/ 2874892 w 12192000"/>
              <a:gd name="connsiteY70" fmla="*/ 1996085 h 2235643"/>
              <a:gd name="connsiteX71" fmla="*/ 2373568 w 12192000"/>
              <a:gd name="connsiteY71" fmla="*/ 2003219 h 2235643"/>
              <a:gd name="connsiteX72" fmla="*/ 2164831 w 12192000"/>
              <a:gd name="connsiteY72" fmla="*/ 2010143 h 2235643"/>
              <a:gd name="connsiteX73" fmla="*/ 1637948 w 12192000"/>
              <a:gd name="connsiteY73" fmla="*/ 2172597 h 2235643"/>
              <a:gd name="connsiteX74" fmla="*/ 1434549 w 12192000"/>
              <a:gd name="connsiteY74" fmla="*/ 2234522 h 2235643"/>
              <a:gd name="connsiteX75" fmla="*/ 1195347 w 12192000"/>
              <a:gd name="connsiteY75" fmla="*/ 2212354 h 2235643"/>
              <a:gd name="connsiteX76" fmla="*/ 812914 w 12192000"/>
              <a:gd name="connsiteY76" fmla="*/ 2210095 h 2235643"/>
              <a:gd name="connsiteX77" fmla="*/ 520671 w 12192000"/>
              <a:gd name="connsiteY77" fmla="*/ 2180980 h 2235643"/>
              <a:gd name="connsiteX78" fmla="*/ 413835 w 12192000"/>
              <a:gd name="connsiteY78" fmla="*/ 2156783 h 2235643"/>
              <a:gd name="connsiteX79" fmla="*/ 376513 w 12192000"/>
              <a:gd name="connsiteY79" fmla="*/ 2154014 h 2235643"/>
              <a:gd name="connsiteX80" fmla="*/ 273386 w 12192000"/>
              <a:gd name="connsiteY80" fmla="*/ 2142551 h 2235643"/>
              <a:gd name="connsiteX81" fmla="*/ 77641 w 12192000"/>
              <a:gd name="connsiteY81" fmla="*/ 2126835 h 2235643"/>
              <a:gd name="connsiteX82" fmla="*/ 37645 w 12192000"/>
              <a:gd name="connsiteY82" fmla="*/ 2115401 h 2235643"/>
              <a:gd name="connsiteX83" fmla="*/ 4572 w 12192000"/>
              <a:gd name="connsiteY83" fmla="*/ 2111091 h 2235643"/>
              <a:gd name="connsiteX84" fmla="*/ 0 w 12192000"/>
              <a:gd name="connsiteY84" fmla="*/ 2110468 h 2235643"/>
              <a:gd name="connsiteX85" fmla="*/ 0 w 12192000"/>
              <a:gd name="connsiteY8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795372 w 12192000"/>
              <a:gd name="connsiteY43" fmla="*/ 1644845 h 2235643"/>
              <a:gd name="connsiteX44" fmla="*/ 6692251 w 12192000"/>
              <a:gd name="connsiteY44" fmla="*/ 1656357 h 2235643"/>
              <a:gd name="connsiteX45" fmla="*/ 6554894 w 12192000"/>
              <a:gd name="connsiteY45" fmla="*/ 1664428 h 2235643"/>
              <a:gd name="connsiteX46" fmla="*/ 6516595 w 12192000"/>
              <a:gd name="connsiteY46" fmla="*/ 1667475 h 2235643"/>
              <a:gd name="connsiteX47" fmla="*/ 6471012 w 12192000"/>
              <a:gd name="connsiteY47" fmla="*/ 1678604 h 2235643"/>
              <a:gd name="connsiteX48" fmla="*/ 6364035 w 12192000"/>
              <a:gd name="connsiteY48" fmla="*/ 1667683 h 2235643"/>
              <a:gd name="connsiteX49" fmla="*/ 6243319 w 12192000"/>
              <a:gd name="connsiteY49" fmla="*/ 1695560 h 2235643"/>
              <a:gd name="connsiteX50" fmla="*/ 6098321 w 12192000"/>
              <a:gd name="connsiteY50" fmla="*/ 1721646 h 2235643"/>
              <a:gd name="connsiteX51" fmla="*/ 5880652 w 12192000"/>
              <a:gd name="connsiteY51" fmla="*/ 1779643 h 2235643"/>
              <a:gd name="connsiteX52" fmla="*/ 5785959 w 12192000"/>
              <a:gd name="connsiteY52" fmla="*/ 1775307 h 2235643"/>
              <a:gd name="connsiteX53" fmla="*/ 5643534 w 12192000"/>
              <a:gd name="connsiteY53" fmla="*/ 1802919 h 2235643"/>
              <a:gd name="connsiteX54" fmla="*/ 5518799 w 12192000"/>
              <a:gd name="connsiteY54" fmla="*/ 1818312 h 2235643"/>
              <a:gd name="connsiteX55" fmla="*/ 5453307 w 12192000"/>
              <a:gd name="connsiteY55" fmla="*/ 1815450 h 2235643"/>
              <a:gd name="connsiteX56" fmla="*/ 4944087 w 12192000"/>
              <a:gd name="connsiteY56" fmla="*/ 1823332 h 2235643"/>
              <a:gd name="connsiteX57" fmla="*/ 4882386 w 12192000"/>
              <a:gd name="connsiteY57" fmla="*/ 1809844 h 2235643"/>
              <a:gd name="connsiteX58" fmla="*/ 4811440 w 12192000"/>
              <a:gd name="connsiteY58" fmla="*/ 1804655 h 2235643"/>
              <a:gd name="connsiteX59" fmla="*/ 4691075 w 12192000"/>
              <a:gd name="connsiteY59" fmla="*/ 1801389 h 2235643"/>
              <a:gd name="connsiteX60" fmla="*/ 4640313 w 12192000"/>
              <a:gd name="connsiteY60" fmla="*/ 1784307 h 2235643"/>
              <a:gd name="connsiteX61" fmla="*/ 4379064 w 12192000"/>
              <a:gd name="connsiteY61" fmla="*/ 1817177 h 2235643"/>
              <a:gd name="connsiteX62" fmla="*/ 4238372 w 12192000"/>
              <a:gd name="connsiteY62" fmla="*/ 1851480 h 2235643"/>
              <a:gd name="connsiteX63" fmla="*/ 4232517 w 12192000"/>
              <a:gd name="connsiteY63" fmla="*/ 1852567 h 2235643"/>
              <a:gd name="connsiteX64" fmla="*/ 4065532 w 12192000"/>
              <a:gd name="connsiteY64" fmla="*/ 1855477 h 2235643"/>
              <a:gd name="connsiteX65" fmla="*/ 3567259 w 12192000"/>
              <a:gd name="connsiteY65" fmla="*/ 1893482 h 2235643"/>
              <a:gd name="connsiteX66" fmla="*/ 3405770 w 12192000"/>
              <a:gd name="connsiteY66" fmla="*/ 1904591 h 2235643"/>
              <a:gd name="connsiteX67" fmla="*/ 3280097 w 12192000"/>
              <a:gd name="connsiteY67" fmla="*/ 1919610 h 2235643"/>
              <a:gd name="connsiteX68" fmla="*/ 3009910 w 12192000"/>
              <a:gd name="connsiteY68" fmla="*/ 1957866 h 2235643"/>
              <a:gd name="connsiteX69" fmla="*/ 2875436 w 12192000"/>
              <a:gd name="connsiteY69" fmla="*/ 1996977 h 2235643"/>
              <a:gd name="connsiteX70" fmla="*/ 2874892 w 12192000"/>
              <a:gd name="connsiteY70" fmla="*/ 1996085 h 2235643"/>
              <a:gd name="connsiteX71" fmla="*/ 2373568 w 12192000"/>
              <a:gd name="connsiteY71" fmla="*/ 2003219 h 2235643"/>
              <a:gd name="connsiteX72" fmla="*/ 2164831 w 12192000"/>
              <a:gd name="connsiteY72" fmla="*/ 2010143 h 2235643"/>
              <a:gd name="connsiteX73" fmla="*/ 1637948 w 12192000"/>
              <a:gd name="connsiteY73" fmla="*/ 2172597 h 2235643"/>
              <a:gd name="connsiteX74" fmla="*/ 1434549 w 12192000"/>
              <a:gd name="connsiteY74" fmla="*/ 2234522 h 2235643"/>
              <a:gd name="connsiteX75" fmla="*/ 1195347 w 12192000"/>
              <a:gd name="connsiteY75" fmla="*/ 2212354 h 2235643"/>
              <a:gd name="connsiteX76" fmla="*/ 812914 w 12192000"/>
              <a:gd name="connsiteY76" fmla="*/ 2210095 h 2235643"/>
              <a:gd name="connsiteX77" fmla="*/ 520671 w 12192000"/>
              <a:gd name="connsiteY77" fmla="*/ 2180980 h 2235643"/>
              <a:gd name="connsiteX78" fmla="*/ 413835 w 12192000"/>
              <a:gd name="connsiteY78" fmla="*/ 2156783 h 2235643"/>
              <a:gd name="connsiteX79" fmla="*/ 376513 w 12192000"/>
              <a:gd name="connsiteY79" fmla="*/ 2154014 h 2235643"/>
              <a:gd name="connsiteX80" fmla="*/ 273386 w 12192000"/>
              <a:gd name="connsiteY80" fmla="*/ 2142551 h 2235643"/>
              <a:gd name="connsiteX81" fmla="*/ 77641 w 12192000"/>
              <a:gd name="connsiteY81" fmla="*/ 2126835 h 2235643"/>
              <a:gd name="connsiteX82" fmla="*/ 37645 w 12192000"/>
              <a:gd name="connsiteY82" fmla="*/ 2115401 h 2235643"/>
              <a:gd name="connsiteX83" fmla="*/ 4572 w 12192000"/>
              <a:gd name="connsiteY83" fmla="*/ 2111091 h 2235643"/>
              <a:gd name="connsiteX84" fmla="*/ 0 w 12192000"/>
              <a:gd name="connsiteY84" fmla="*/ 2110468 h 2235643"/>
              <a:gd name="connsiteX85" fmla="*/ 0 w 12192000"/>
              <a:gd name="connsiteY8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795372 w 12192000"/>
              <a:gd name="connsiteY43" fmla="*/ 1644845 h 2235643"/>
              <a:gd name="connsiteX44" fmla="*/ 6692251 w 12192000"/>
              <a:gd name="connsiteY44" fmla="*/ 1656357 h 2235643"/>
              <a:gd name="connsiteX45" fmla="*/ 6554894 w 12192000"/>
              <a:gd name="connsiteY45" fmla="*/ 1664428 h 2235643"/>
              <a:gd name="connsiteX46" fmla="*/ 6471012 w 12192000"/>
              <a:gd name="connsiteY46" fmla="*/ 1678604 h 2235643"/>
              <a:gd name="connsiteX47" fmla="*/ 6364035 w 12192000"/>
              <a:gd name="connsiteY47" fmla="*/ 1667683 h 2235643"/>
              <a:gd name="connsiteX48" fmla="*/ 6243319 w 12192000"/>
              <a:gd name="connsiteY48" fmla="*/ 1695560 h 2235643"/>
              <a:gd name="connsiteX49" fmla="*/ 6098321 w 12192000"/>
              <a:gd name="connsiteY49" fmla="*/ 1721646 h 2235643"/>
              <a:gd name="connsiteX50" fmla="*/ 5880652 w 12192000"/>
              <a:gd name="connsiteY50" fmla="*/ 1779643 h 2235643"/>
              <a:gd name="connsiteX51" fmla="*/ 5785959 w 12192000"/>
              <a:gd name="connsiteY51" fmla="*/ 1775307 h 2235643"/>
              <a:gd name="connsiteX52" fmla="*/ 5643534 w 12192000"/>
              <a:gd name="connsiteY52" fmla="*/ 1802919 h 2235643"/>
              <a:gd name="connsiteX53" fmla="*/ 5518799 w 12192000"/>
              <a:gd name="connsiteY53" fmla="*/ 1818312 h 2235643"/>
              <a:gd name="connsiteX54" fmla="*/ 5453307 w 12192000"/>
              <a:gd name="connsiteY54" fmla="*/ 1815450 h 2235643"/>
              <a:gd name="connsiteX55" fmla="*/ 4944087 w 12192000"/>
              <a:gd name="connsiteY55" fmla="*/ 1823332 h 2235643"/>
              <a:gd name="connsiteX56" fmla="*/ 4882386 w 12192000"/>
              <a:gd name="connsiteY56" fmla="*/ 1809844 h 2235643"/>
              <a:gd name="connsiteX57" fmla="*/ 4811440 w 12192000"/>
              <a:gd name="connsiteY57" fmla="*/ 1804655 h 2235643"/>
              <a:gd name="connsiteX58" fmla="*/ 4691075 w 12192000"/>
              <a:gd name="connsiteY58" fmla="*/ 1801389 h 2235643"/>
              <a:gd name="connsiteX59" fmla="*/ 4640313 w 12192000"/>
              <a:gd name="connsiteY59" fmla="*/ 1784307 h 2235643"/>
              <a:gd name="connsiteX60" fmla="*/ 4379064 w 12192000"/>
              <a:gd name="connsiteY60" fmla="*/ 1817177 h 2235643"/>
              <a:gd name="connsiteX61" fmla="*/ 4238372 w 12192000"/>
              <a:gd name="connsiteY61" fmla="*/ 1851480 h 2235643"/>
              <a:gd name="connsiteX62" fmla="*/ 4232517 w 12192000"/>
              <a:gd name="connsiteY62" fmla="*/ 1852567 h 2235643"/>
              <a:gd name="connsiteX63" fmla="*/ 4065532 w 12192000"/>
              <a:gd name="connsiteY63" fmla="*/ 1855477 h 2235643"/>
              <a:gd name="connsiteX64" fmla="*/ 3567259 w 12192000"/>
              <a:gd name="connsiteY64" fmla="*/ 1893482 h 2235643"/>
              <a:gd name="connsiteX65" fmla="*/ 3405770 w 12192000"/>
              <a:gd name="connsiteY65" fmla="*/ 1904591 h 2235643"/>
              <a:gd name="connsiteX66" fmla="*/ 3280097 w 12192000"/>
              <a:gd name="connsiteY66" fmla="*/ 1919610 h 2235643"/>
              <a:gd name="connsiteX67" fmla="*/ 3009910 w 12192000"/>
              <a:gd name="connsiteY67" fmla="*/ 1957866 h 2235643"/>
              <a:gd name="connsiteX68" fmla="*/ 2875436 w 12192000"/>
              <a:gd name="connsiteY68" fmla="*/ 1996977 h 2235643"/>
              <a:gd name="connsiteX69" fmla="*/ 2874892 w 12192000"/>
              <a:gd name="connsiteY69" fmla="*/ 1996085 h 2235643"/>
              <a:gd name="connsiteX70" fmla="*/ 2373568 w 12192000"/>
              <a:gd name="connsiteY70" fmla="*/ 2003219 h 2235643"/>
              <a:gd name="connsiteX71" fmla="*/ 2164831 w 12192000"/>
              <a:gd name="connsiteY71" fmla="*/ 2010143 h 2235643"/>
              <a:gd name="connsiteX72" fmla="*/ 1637948 w 12192000"/>
              <a:gd name="connsiteY72" fmla="*/ 2172597 h 2235643"/>
              <a:gd name="connsiteX73" fmla="*/ 1434549 w 12192000"/>
              <a:gd name="connsiteY73" fmla="*/ 2234522 h 2235643"/>
              <a:gd name="connsiteX74" fmla="*/ 1195347 w 12192000"/>
              <a:gd name="connsiteY74" fmla="*/ 2212354 h 2235643"/>
              <a:gd name="connsiteX75" fmla="*/ 812914 w 12192000"/>
              <a:gd name="connsiteY75" fmla="*/ 2210095 h 2235643"/>
              <a:gd name="connsiteX76" fmla="*/ 520671 w 12192000"/>
              <a:gd name="connsiteY76" fmla="*/ 2180980 h 2235643"/>
              <a:gd name="connsiteX77" fmla="*/ 413835 w 12192000"/>
              <a:gd name="connsiteY77" fmla="*/ 2156783 h 2235643"/>
              <a:gd name="connsiteX78" fmla="*/ 376513 w 12192000"/>
              <a:gd name="connsiteY78" fmla="*/ 2154014 h 2235643"/>
              <a:gd name="connsiteX79" fmla="*/ 273386 w 12192000"/>
              <a:gd name="connsiteY79" fmla="*/ 2142551 h 2235643"/>
              <a:gd name="connsiteX80" fmla="*/ 77641 w 12192000"/>
              <a:gd name="connsiteY80" fmla="*/ 2126835 h 2235643"/>
              <a:gd name="connsiteX81" fmla="*/ 37645 w 12192000"/>
              <a:gd name="connsiteY81" fmla="*/ 2115401 h 2235643"/>
              <a:gd name="connsiteX82" fmla="*/ 4572 w 12192000"/>
              <a:gd name="connsiteY82" fmla="*/ 2111091 h 2235643"/>
              <a:gd name="connsiteX83" fmla="*/ 0 w 12192000"/>
              <a:gd name="connsiteY83" fmla="*/ 2110468 h 2235643"/>
              <a:gd name="connsiteX84" fmla="*/ 0 w 12192000"/>
              <a:gd name="connsiteY8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692251 w 12192000"/>
              <a:gd name="connsiteY43" fmla="*/ 1656357 h 2235643"/>
              <a:gd name="connsiteX44" fmla="*/ 6554894 w 12192000"/>
              <a:gd name="connsiteY44" fmla="*/ 1664428 h 2235643"/>
              <a:gd name="connsiteX45" fmla="*/ 6471012 w 12192000"/>
              <a:gd name="connsiteY45" fmla="*/ 1678604 h 2235643"/>
              <a:gd name="connsiteX46" fmla="*/ 6364035 w 12192000"/>
              <a:gd name="connsiteY46" fmla="*/ 1667683 h 2235643"/>
              <a:gd name="connsiteX47" fmla="*/ 6243319 w 12192000"/>
              <a:gd name="connsiteY47" fmla="*/ 1695560 h 2235643"/>
              <a:gd name="connsiteX48" fmla="*/ 6098321 w 12192000"/>
              <a:gd name="connsiteY48" fmla="*/ 1721646 h 2235643"/>
              <a:gd name="connsiteX49" fmla="*/ 5880652 w 12192000"/>
              <a:gd name="connsiteY49" fmla="*/ 1779643 h 2235643"/>
              <a:gd name="connsiteX50" fmla="*/ 5785959 w 12192000"/>
              <a:gd name="connsiteY50" fmla="*/ 1775307 h 2235643"/>
              <a:gd name="connsiteX51" fmla="*/ 5643534 w 12192000"/>
              <a:gd name="connsiteY51" fmla="*/ 1802919 h 2235643"/>
              <a:gd name="connsiteX52" fmla="*/ 5518799 w 12192000"/>
              <a:gd name="connsiteY52" fmla="*/ 1818312 h 2235643"/>
              <a:gd name="connsiteX53" fmla="*/ 5453307 w 12192000"/>
              <a:gd name="connsiteY53" fmla="*/ 1815450 h 2235643"/>
              <a:gd name="connsiteX54" fmla="*/ 4944087 w 12192000"/>
              <a:gd name="connsiteY54" fmla="*/ 1823332 h 2235643"/>
              <a:gd name="connsiteX55" fmla="*/ 4882386 w 12192000"/>
              <a:gd name="connsiteY55" fmla="*/ 1809844 h 2235643"/>
              <a:gd name="connsiteX56" fmla="*/ 4811440 w 12192000"/>
              <a:gd name="connsiteY56" fmla="*/ 1804655 h 2235643"/>
              <a:gd name="connsiteX57" fmla="*/ 4691075 w 12192000"/>
              <a:gd name="connsiteY57" fmla="*/ 1801389 h 2235643"/>
              <a:gd name="connsiteX58" fmla="*/ 4640313 w 12192000"/>
              <a:gd name="connsiteY58" fmla="*/ 1784307 h 2235643"/>
              <a:gd name="connsiteX59" fmla="*/ 4379064 w 12192000"/>
              <a:gd name="connsiteY59" fmla="*/ 1817177 h 2235643"/>
              <a:gd name="connsiteX60" fmla="*/ 4238372 w 12192000"/>
              <a:gd name="connsiteY60" fmla="*/ 1851480 h 2235643"/>
              <a:gd name="connsiteX61" fmla="*/ 4232517 w 12192000"/>
              <a:gd name="connsiteY61" fmla="*/ 1852567 h 2235643"/>
              <a:gd name="connsiteX62" fmla="*/ 4065532 w 12192000"/>
              <a:gd name="connsiteY62" fmla="*/ 1855477 h 2235643"/>
              <a:gd name="connsiteX63" fmla="*/ 3567259 w 12192000"/>
              <a:gd name="connsiteY63" fmla="*/ 1893482 h 2235643"/>
              <a:gd name="connsiteX64" fmla="*/ 3405770 w 12192000"/>
              <a:gd name="connsiteY64" fmla="*/ 1904591 h 2235643"/>
              <a:gd name="connsiteX65" fmla="*/ 3280097 w 12192000"/>
              <a:gd name="connsiteY65" fmla="*/ 1919610 h 2235643"/>
              <a:gd name="connsiteX66" fmla="*/ 3009910 w 12192000"/>
              <a:gd name="connsiteY66" fmla="*/ 1957866 h 2235643"/>
              <a:gd name="connsiteX67" fmla="*/ 2875436 w 12192000"/>
              <a:gd name="connsiteY67" fmla="*/ 1996977 h 2235643"/>
              <a:gd name="connsiteX68" fmla="*/ 2874892 w 12192000"/>
              <a:gd name="connsiteY68" fmla="*/ 1996085 h 2235643"/>
              <a:gd name="connsiteX69" fmla="*/ 2373568 w 12192000"/>
              <a:gd name="connsiteY69" fmla="*/ 2003219 h 2235643"/>
              <a:gd name="connsiteX70" fmla="*/ 2164831 w 12192000"/>
              <a:gd name="connsiteY70" fmla="*/ 2010143 h 2235643"/>
              <a:gd name="connsiteX71" fmla="*/ 1637948 w 12192000"/>
              <a:gd name="connsiteY71" fmla="*/ 2172597 h 2235643"/>
              <a:gd name="connsiteX72" fmla="*/ 1434549 w 12192000"/>
              <a:gd name="connsiteY72" fmla="*/ 2234522 h 2235643"/>
              <a:gd name="connsiteX73" fmla="*/ 1195347 w 12192000"/>
              <a:gd name="connsiteY73" fmla="*/ 2212354 h 2235643"/>
              <a:gd name="connsiteX74" fmla="*/ 812914 w 12192000"/>
              <a:gd name="connsiteY74" fmla="*/ 2210095 h 2235643"/>
              <a:gd name="connsiteX75" fmla="*/ 520671 w 12192000"/>
              <a:gd name="connsiteY75" fmla="*/ 2180980 h 2235643"/>
              <a:gd name="connsiteX76" fmla="*/ 413835 w 12192000"/>
              <a:gd name="connsiteY76" fmla="*/ 2156783 h 2235643"/>
              <a:gd name="connsiteX77" fmla="*/ 376513 w 12192000"/>
              <a:gd name="connsiteY77" fmla="*/ 2154014 h 2235643"/>
              <a:gd name="connsiteX78" fmla="*/ 273386 w 12192000"/>
              <a:gd name="connsiteY78" fmla="*/ 2142551 h 2235643"/>
              <a:gd name="connsiteX79" fmla="*/ 77641 w 12192000"/>
              <a:gd name="connsiteY79" fmla="*/ 2126835 h 2235643"/>
              <a:gd name="connsiteX80" fmla="*/ 37645 w 12192000"/>
              <a:gd name="connsiteY80" fmla="*/ 2115401 h 2235643"/>
              <a:gd name="connsiteX81" fmla="*/ 4572 w 12192000"/>
              <a:gd name="connsiteY81" fmla="*/ 2111091 h 2235643"/>
              <a:gd name="connsiteX82" fmla="*/ 0 w 12192000"/>
              <a:gd name="connsiteY82" fmla="*/ 2110468 h 2235643"/>
              <a:gd name="connsiteX83" fmla="*/ 0 w 12192000"/>
              <a:gd name="connsiteY8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944087 w 12192000"/>
              <a:gd name="connsiteY53" fmla="*/ 1823332 h 2235643"/>
              <a:gd name="connsiteX54" fmla="*/ 4882386 w 12192000"/>
              <a:gd name="connsiteY54" fmla="*/ 1809844 h 2235643"/>
              <a:gd name="connsiteX55" fmla="*/ 4811440 w 12192000"/>
              <a:gd name="connsiteY55" fmla="*/ 1804655 h 2235643"/>
              <a:gd name="connsiteX56" fmla="*/ 4691075 w 12192000"/>
              <a:gd name="connsiteY56" fmla="*/ 1801389 h 2235643"/>
              <a:gd name="connsiteX57" fmla="*/ 4640313 w 12192000"/>
              <a:gd name="connsiteY57" fmla="*/ 1784307 h 2235643"/>
              <a:gd name="connsiteX58" fmla="*/ 4379064 w 12192000"/>
              <a:gd name="connsiteY58" fmla="*/ 1817177 h 2235643"/>
              <a:gd name="connsiteX59" fmla="*/ 4238372 w 12192000"/>
              <a:gd name="connsiteY59" fmla="*/ 1851480 h 2235643"/>
              <a:gd name="connsiteX60" fmla="*/ 4232517 w 12192000"/>
              <a:gd name="connsiteY60" fmla="*/ 1852567 h 2235643"/>
              <a:gd name="connsiteX61" fmla="*/ 4065532 w 12192000"/>
              <a:gd name="connsiteY61" fmla="*/ 1855477 h 2235643"/>
              <a:gd name="connsiteX62" fmla="*/ 3567259 w 12192000"/>
              <a:gd name="connsiteY62" fmla="*/ 1893482 h 2235643"/>
              <a:gd name="connsiteX63" fmla="*/ 3405770 w 12192000"/>
              <a:gd name="connsiteY63" fmla="*/ 1904591 h 2235643"/>
              <a:gd name="connsiteX64" fmla="*/ 3280097 w 12192000"/>
              <a:gd name="connsiteY64" fmla="*/ 1919610 h 2235643"/>
              <a:gd name="connsiteX65" fmla="*/ 3009910 w 12192000"/>
              <a:gd name="connsiteY65" fmla="*/ 1957866 h 2235643"/>
              <a:gd name="connsiteX66" fmla="*/ 2875436 w 12192000"/>
              <a:gd name="connsiteY66" fmla="*/ 1996977 h 2235643"/>
              <a:gd name="connsiteX67" fmla="*/ 2874892 w 12192000"/>
              <a:gd name="connsiteY67" fmla="*/ 1996085 h 2235643"/>
              <a:gd name="connsiteX68" fmla="*/ 2373568 w 12192000"/>
              <a:gd name="connsiteY68" fmla="*/ 2003219 h 2235643"/>
              <a:gd name="connsiteX69" fmla="*/ 2164831 w 12192000"/>
              <a:gd name="connsiteY69" fmla="*/ 2010143 h 2235643"/>
              <a:gd name="connsiteX70" fmla="*/ 1637948 w 12192000"/>
              <a:gd name="connsiteY70" fmla="*/ 2172597 h 2235643"/>
              <a:gd name="connsiteX71" fmla="*/ 1434549 w 12192000"/>
              <a:gd name="connsiteY71" fmla="*/ 2234522 h 2235643"/>
              <a:gd name="connsiteX72" fmla="*/ 1195347 w 12192000"/>
              <a:gd name="connsiteY72" fmla="*/ 2212354 h 2235643"/>
              <a:gd name="connsiteX73" fmla="*/ 812914 w 12192000"/>
              <a:gd name="connsiteY73" fmla="*/ 2210095 h 2235643"/>
              <a:gd name="connsiteX74" fmla="*/ 520671 w 12192000"/>
              <a:gd name="connsiteY74" fmla="*/ 2180980 h 2235643"/>
              <a:gd name="connsiteX75" fmla="*/ 413835 w 12192000"/>
              <a:gd name="connsiteY75" fmla="*/ 2156783 h 2235643"/>
              <a:gd name="connsiteX76" fmla="*/ 376513 w 12192000"/>
              <a:gd name="connsiteY76" fmla="*/ 2154014 h 2235643"/>
              <a:gd name="connsiteX77" fmla="*/ 273386 w 12192000"/>
              <a:gd name="connsiteY77" fmla="*/ 2142551 h 2235643"/>
              <a:gd name="connsiteX78" fmla="*/ 77641 w 12192000"/>
              <a:gd name="connsiteY78" fmla="*/ 2126835 h 2235643"/>
              <a:gd name="connsiteX79" fmla="*/ 37645 w 12192000"/>
              <a:gd name="connsiteY79" fmla="*/ 2115401 h 2235643"/>
              <a:gd name="connsiteX80" fmla="*/ 4572 w 12192000"/>
              <a:gd name="connsiteY80" fmla="*/ 2111091 h 2235643"/>
              <a:gd name="connsiteX81" fmla="*/ 0 w 12192000"/>
              <a:gd name="connsiteY81" fmla="*/ 2110468 h 2235643"/>
              <a:gd name="connsiteX82" fmla="*/ 0 w 12192000"/>
              <a:gd name="connsiteY8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944087 w 12192000"/>
              <a:gd name="connsiteY53" fmla="*/ 1823332 h 2235643"/>
              <a:gd name="connsiteX54" fmla="*/ 4882386 w 12192000"/>
              <a:gd name="connsiteY54" fmla="*/ 1809844 h 2235643"/>
              <a:gd name="connsiteX55" fmla="*/ 4811440 w 12192000"/>
              <a:gd name="connsiteY55" fmla="*/ 1804655 h 2235643"/>
              <a:gd name="connsiteX56" fmla="*/ 4691075 w 12192000"/>
              <a:gd name="connsiteY56" fmla="*/ 1801389 h 2235643"/>
              <a:gd name="connsiteX57" fmla="*/ 4640313 w 12192000"/>
              <a:gd name="connsiteY57" fmla="*/ 1784307 h 2235643"/>
              <a:gd name="connsiteX58" fmla="*/ 4379064 w 12192000"/>
              <a:gd name="connsiteY58" fmla="*/ 1817177 h 2235643"/>
              <a:gd name="connsiteX59" fmla="*/ 4238372 w 12192000"/>
              <a:gd name="connsiteY59" fmla="*/ 1851480 h 2235643"/>
              <a:gd name="connsiteX60" fmla="*/ 4232517 w 12192000"/>
              <a:gd name="connsiteY60" fmla="*/ 1852567 h 2235643"/>
              <a:gd name="connsiteX61" fmla="*/ 4065532 w 12192000"/>
              <a:gd name="connsiteY61" fmla="*/ 1855477 h 2235643"/>
              <a:gd name="connsiteX62" fmla="*/ 3567259 w 12192000"/>
              <a:gd name="connsiteY62" fmla="*/ 1893482 h 2235643"/>
              <a:gd name="connsiteX63" fmla="*/ 3405770 w 12192000"/>
              <a:gd name="connsiteY63" fmla="*/ 1904591 h 2235643"/>
              <a:gd name="connsiteX64" fmla="*/ 3280097 w 12192000"/>
              <a:gd name="connsiteY64" fmla="*/ 1919610 h 2235643"/>
              <a:gd name="connsiteX65" fmla="*/ 3009910 w 12192000"/>
              <a:gd name="connsiteY65" fmla="*/ 1957866 h 2235643"/>
              <a:gd name="connsiteX66" fmla="*/ 2875436 w 12192000"/>
              <a:gd name="connsiteY66" fmla="*/ 1996977 h 2235643"/>
              <a:gd name="connsiteX67" fmla="*/ 2874892 w 12192000"/>
              <a:gd name="connsiteY67" fmla="*/ 1996085 h 2235643"/>
              <a:gd name="connsiteX68" fmla="*/ 2373568 w 12192000"/>
              <a:gd name="connsiteY68" fmla="*/ 2003219 h 2235643"/>
              <a:gd name="connsiteX69" fmla="*/ 2164831 w 12192000"/>
              <a:gd name="connsiteY69" fmla="*/ 2010143 h 2235643"/>
              <a:gd name="connsiteX70" fmla="*/ 1637948 w 12192000"/>
              <a:gd name="connsiteY70" fmla="*/ 2172597 h 2235643"/>
              <a:gd name="connsiteX71" fmla="*/ 1434549 w 12192000"/>
              <a:gd name="connsiteY71" fmla="*/ 2234522 h 2235643"/>
              <a:gd name="connsiteX72" fmla="*/ 1195347 w 12192000"/>
              <a:gd name="connsiteY72" fmla="*/ 2212354 h 2235643"/>
              <a:gd name="connsiteX73" fmla="*/ 812914 w 12192000"/>
              <a:gd name="connsiteY73" fmla="*/ 2210095 h 2235643"/>
              <a:gd name="connsiteX74" fmla="*/ 520671 w 12192000"/>
              <a:gd name="connsiteY74" fmla="*/ 2180980 h 2235643"/>
              <a:gd name="connsiteX75" fmla="*/ 413835 w 12192000"/>
              <a:gd name="connsiteY75" fmla="*/ 2156783 h 2235643"/>
              <a:gd name="connsiteX76" fmla="*/ 376513 w 12192000"/>
              <a:gd name="connsiteY76" fmla="*/ 2154014 h 2235643"/>
              <a:gd name="connsiteX77" fmla="*/ 273386 w 12192000"/>
              <a:gd name="connsiteY77" fmla="*/ 2142551 h 2235643"/>
              <a:gd name="connsiteX78" fmla="*/ 77641 w 12192000"/>
              <a:gd name="connsiteY78" fmla="*/ 2126835 h 2235643"/>
              <a:gd name="connsiteX79" fmla="*/ 37645 w 12192000"/>
              <a:gd name="connsiteY79" fmla="*/ 2115401 h 2235643"/>
              <a:gd name="connsiteX80" fmla="*/ 4572 w 12192000"/>
              <a:gd name="connsiteY80" fmla="*/ 2111091 h 2235643"/>
              <a:gd name="connsiteX81" fmla="*/ 0 w 12192000"/>
              <a:gd name="connsiteY81" fmla="*/ 2110468 h 2235643"/>
              <a:gd name="connsiteX82" fmla="*/ 0 w 12192000"/>
              <a:gd name="connsiteY8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882386 w 12192000"/>
              <a:gd name="connsiteY53" fmla="*/ 1809844 h 2235643"/>
              <a:gd name="connsiteX54" fmla="*/ 4811440 w 12192000"/>
              <a:gd name="connsiteY54" fmla="*/ 1804655 h 2235643"/>
              <a:gd name="connsiteX55" fmla="*/ 4691075 w 12192000"/>
              <a:gd name="connsiteY55" fmla="*/ 1801389 h 2235643"/>
              <a:gd name="connsiteX56" fmla="*/ 4640313 w 12192000"/>
              <a:gd name="connsiteY56" fmla="*/ 1784307 h 2235643"/>
              <a:gd name="connsiteX57" fmla="*/ 4379064 w 12192000"/>
              <a:gd name="connsiteY57" fmla="*/ 1817177 h 2235643"/>
              <a:gd name="connsiteX58" fmla="*/ 4238372 w 12192000"/>
              <a:gd name="connsiteY58" fmla="*/ 1851480 h 2235643"/>
              <a:gd name="connsiteX59" fmla="*/ 4232517 w 12192000"/>
              <a:gd name="connsiteY59" fmla="*/ 1852567 h 2235643"/>
              <a:gd name="connsiteX60" fmla="*/ 4065532 w 12192000"/>
              <a:gd name="connsiteY60" fmla="*/ 1855477 h 2235643"/>
              <a:gd name="connsiteX61" fmla="*/ 3567259 w 12192000"/>
              <a:gd name="connsiteY61" fmla="*/ 1893482 h 2235643"/>
              <a:gd name="connsiteX62" fmla="*/ 3405770 w 12192000"/>
              <a:gd name="connsiteY62" fmla="*/ 1904591 h 2235643"/>
              <a:gd name="connsiteX63" fmla="*/ 3280097 w 12192000"/>
              <a:gd name="connsiteY63" fmla="*/ 1919610 h 2235643"/>
              <a:gd name="connsiteX64" fmla="*/ 3009910 w 12192000"/>
              <a:gd name="connsiteY64" fmla="*/ 1957866 h 2235643"/>
              <a:gd name="connsiteX65" fmla="*/ 2875436 w 12192000"/>
              <a:gd name="connsiteY65" fmla="*/ 1996977 h 2235643"/>
              <a:gd name="connsiteX66" fmla="*/ 2874892 w 12192000"/>
              <a:gd name="connsiteY66" fmla="*/ 1996085 h 2235643"/>
              <a:gd name="connsiteX67" fmla="*/ 2373568 w 12192000"/>
              <a:gd name="connsiteY67" fmla="*/ 2003219 h 2235643"/>
              <a:gd name="connsiteX68" fmla="*/ 2164831 w 12192000"/>
              <a:gd name="connsiteY68" fmla="*/ 2010143 h 2235643"/>
              <a:gd name="connsiteX69" fmla="*/ 1637948 w 12192000"/>
              <a:gd name="connsiteY69" fmla="*/ 2172597 h 2235643"/>
              <a:gd name="connsiteX70" fmla="*/ 1434549 w 12192000"/>
              <a:gd name="connsiteY70" fmla="*/ 2234522 h 2235643"/>
              <a:gd name="connsiteX71" fmla="*/ 1195347 w 12192000"/>
              <a:gd name="connsiteY71" fmla="*/ 2212354 h 2235643"/>
              <a:gd name="connsiteX72" fmla="*/ 812914 w 12192000"/>
              <a:gd name="connsiteY72" fmla="*/ 2210095 h 2235643"/>
              <a:gd name="connsiteX73" fmla="*/ 520671 w 12192000"/>
              <a:gd name="connsiteY73" fmla="*/ 2180980 h 2235643"/>
              <a:gd name="connsiteX74" fmla="*/ 413835 w 12192000"/>
              <a:gd name="connsiteY74" fmla="*/ 2156783 h 2235643"/>
              <a:gd name="connsiteX75" fmla="*/ 376513 w 12192000"/>
              <a:gd name="connsiteY75" fmla="*/ 2154014 h 2235643"/>
              <a:gd name="connsiteX76" fmla="*/ 273386 w 12192000"/>
              <a:gd name="connsiteY76" fmla="*/ 2142551 h 2235643"/>
              <a:gd name="connsiteX77" fmla="*/ 77641 w 12192000"/>
              <a:gd name="connsiteY77" fmla="*/ 2126835 h 2235643"/>
              <a:gd name="connsiteX78" fmla="*/ 37645 w 12192000"/>
              <a:gd name="connsiteY78" fmla="*/ 2115401 h 2235643"/>
              <a:gd name="connsiteX79" fmla="*/ 4572 w 12192000"/>
              <a:gd name="connsiteY79" fmla="*/ 2111091 h 2235643"/>
              <a:gd name="connsiteX80" fmla="*/ 0 w 12192000"/>
              <a:gd name="connsiteY80" fmla="*/ 2110468 h 2235643"/>
              <a:gd name="connsiteX81" fmla="*/ 0 w 12192000"/>
              <a:gd name="connsiteY8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882386 w 12192000"/>
              <a:gd name="connsiteY53" fmla="*/ 1809844 h 2235643"/>
              <a:gd name="connsiteX54" fmla="*/ 4811440 w 12192000"/>
              <a:gd name="connsiteY54" fmla="*/ 1804655 h 2235643"/>
              <a:gd name="connsiteX55" fmla="*/ 4691075 w 12192000"/>
              <a:gd name="connsiteY55" fmla="*/ 1801389 h 2235643"/>
              <a:gd name="connsiteX56" fmla="*/ 4640313 w 12192000"/>
              <a:gd name="connsiteY56" fmla="*/ 1784307 h 2235643"/>
              <a:gd name="connsiteX57" fmla="*/ 4379064 w 12192000"/>
              <a:gd name="connsiteY57" fmla="*/ 1817177 h 2235643"/>
              <a:gd name="connsiteX58" fmla="*/ 4238372 w 12192000"/>
              <a:gd name="connsiteY58" fmla="*/ 1851480 h 2235643"/>
              <a:gd name="connsiteX59" fmla="*/ 4232517 w 12192000"/>
              <a:gd name="connsiteY59" fmla="*/ 1852567 h 2235643"/>
              <a:gd name="connsiteX60" fmla="*/ 4065532 w 12192000"/>
              <a:gd name="connsiteY60" fmla="*/ 1855477 h 2235643"/>
              <a:gd name="connsiteX61" fmla="*/ 3567259 w 12192000"/>
              <a:gd name="connsiteY61" fmla="*/ 1893482 h 2235643"/>
              <a:gd name="connsiteX62" fmla="*/ 3405770 w 12192000"/>
              <a:gd name="connsiteY62" fmla="*/ 1904591 h 2235643"/>
              <a:gd name="connsiteX63" fmla="*/ 3280097 w 12192000"/>
              <a:gd name="connsiteY63" fmla="*/ 1919610 h 2235643"/>
              <a:gd name="connsiteX64" fmla="*/ 3009910 w 12192000"/>
              <a:gd name="connsiteY64" fmla="*/ 1957866 h 2235643"/>
              <a:gd name="connsiteX65" fmla="*/ 2875436 w 12192000"/>
              <a:gd name="connsiteY65" fmla="*/ 1996977 h 2235643"/>
              <a:gd name="connsiteX66" fmla="*/ 2874892 w 12192000"/>
              <a:gd name="connsiteY66" fmla="*/ 1996085 h 2235643"/>
              <a:gd name="connsiteX67" fmla="*/ 2373568 w 12192000"/>
              <a:gd name="connsiteY67" fmla="*/ 2003219 h 2235643"/>
              <a:gd name="connsiteX68" fmla="*/ 2164831 w 12192000"/>
              <a:gd name="connsiteY68" fmla="*/ 2010143 h 2235643"/>
              <a:gd name="connsiteX69" fmla="*/ 1637948 w 12192000"/>
              <a:gd name="connsiteY69" fmla="*/ 2172597 h 2235643"/>
              <a:gd name="connsiteX70" fmla="*/ 1434549 w 12192000"/>
              <a:gd name="connsiteY70" fmla="*/ 2234522 h 2235643"/>
              <a:gd name="connsiteX71" fmla="*/ 1195347 w 12192000"/>
              <a:gd name="connsiteY71" fmla="*/ 2212354 h 2235643"/>
              <a:gd name="connsiteX72" fmla="*/ 812914 w 12192000"/>
              <a:gd name="connsiteY72" fmla="*/ 2210095 h 2235643"/>
              <a:gd name="connsiteX73" fmla="*/ 520671 w 12192000"/>
              <a:gd name="connsiteY73" fmla="*/ 2180980 h 2235643"/>
              <a:gd name="connsiteX74" fmla="*/ 413835 w 12192000"/>
              <a:gd name="connsiteY74" fmla="*/ 2156783 h 2235643"/>
              <a:gd name="connsiteX75" fmla="*/ 376513 w 12192000"/>
              <a:gd name="connsiteY75" fmla="*/ 2154014 h 2235643"/>
              <a:gd name="connsiteX76" fmla="*/ 273386 w 12192000"/>
              <a:gd name="connsiteY76" fmla="*/ 2142551 h 2235643"/>
              <a:gd name="connsiteX77" fmla="*/ 77641 w 12192000"/>
              <a:gd name="connsiteY77" fmla="*/ 2126835 h 2235643"/>
              <a:gd name="connsiteX78" fmla="*/ 37645 w 12192000"/>
              <a:gd name="connsiteY78" fmla="*/ 2115401 h 2235643"/>
              <a:gd name="connsiteX79" fmla="*/ 4572 w 12192000"/>
              <a:gd name="connsiteY79" fmla="*/ 2111091 h 2235643"/>
              <a:gd name="connsiteX80" fmla="*/ 0 w 12192000"/>
              <a:gd name="connsiteY80" fmla="*/ 2110468 h 2235643"/>
              <a:gd name="connsiteX81" fmla="*/ 0 w 12192000"/>
              <a:gd name="connsiteY8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811440 w 12192000"/>
              <a:gd name="connsiteY53" fmla="*/ 1804655 h 2235643"/>
              <a:gd name="connsiteX54" fmla="*/ 4691075 w 12192000"/>
              <a:gd name="connsiteY54" fmla="*/ 1801389 h 2235643"/>
              <a:gd name="connsiteX55" fmla="*/ 4640313 w 12192000"/>
              <a:gd name="connsiteY55" fmla="*/ 1784307 h 2235643"/>
              <a:gd name="connsiteX56" fmla="*/ 4379064 w 12192000"/>
              <a:gd name="connsiteY56" fmla="*/ 1817177 h 2235643"/>
              <a:gd name="connsiteX57" fmla="*/ 4238372 w 12192000"/>
              <a:gd name="connsiteY57" fmla="*/ 1851480 h 2235643"/>
              <a:gd name="connsiteX58" fmla="*/ 4232517 w 12192000"/>
              <a:gd name="connsiteY58" fmla="*/ 1852567 h 2235643"/>
              <a:gd name="connsiteX59" fmla="*/ 4065532 w 12192000"/>
              <a:gd name="connsiteY59" fmla="*/ 1855477 h 2235643"/>
              <a:gd name="connsiteX60" fmla="*/ 3567259 w 12192000"/>
              <a:gd name="connsiteY60" fmla="*/ 1893482 h 2235643"/>
              <a:gd name="connsiteX61" fmla="*/ 3405770 w 12192000"/>
              <a:gd name="connsiteY61" fmla="*/ 1904591 h 2235643"/>
              <a:gd name="connsiteX62" fmla="*/ 3280097 w 12192000"/>
              <a:gd name="connsiteY62" fmla="*/ 1919610 h 2235643"/>
              <a:gd name="connsiteX63" fmla="*/ 3009910 w 12192000"/>
              <a:gd name="connsiteY63" fmla="*/ 1957866 h 2235643"/>
              <a:gd name="connsiteX64" fmla="*/ 2875436 w 12192000"/>
              <a:gd name="connsiteY64" fmla="*/ 1996977 h 2235643"/>
              <a:gd name="connsiteX65" fmla="*/ 2874892 w 12192000"/>
              <a:gd name="connsiteY65" fmla="*/ 1996085 h 2235643"/>
              <a:gd name="connsiteX66" fmla="*/ 2373568 w 12192000"/>
              <a:gd name="connsiteY66" fmla="*/ 2003219 h 2235643"/>
              <a:gd name="connsiteX67" fmla="*/ 2164831 w 12192000"/>
              <a:gd name="connsiteY67" fmla="*/ 2010143 h 2235643"/>
              <a:gd name="connsiteX68" fmla="*/ 1637948 w 12192000"/>
              <a:gd name="connsiteY68" fmla="*/ 2172597 h 2235643"/>
              <a:gd name="connsiteX69" fmla="*/ 1434549 w 12192000"/>
              <a:gd name="connsiteY69" fmla="*/ 2234522 h 2235643"/>
              <a:gd name="connsiteX70" fmla="*/ 1195347 w 12192000"/>
              <a:gd name="connsiteY70" fmla="*/ 2212354 h 2235643"/>
              <a:gd name="connsiteX71" fmla="*/ 812914 w 12192000"/>
              <a:gd name="connsiteY71" fmla="*/ 2210095 h 2235643"/>
              <a:gd name="connsiteX72" fmla="*/ 520671 w 12192000"/>
              <a:gd name="connsiteY72" fmla="*/ 2180980 h 2235643"/>
              <a:gd name="connsiteX73" fmla="*/ 413835 w 12192000"/>
              <a:gd name="connsiteY73" fmla="*/ 2156783 h 2235643"/>
              <a:gd name="connsiteX74" fmla="*/ 376513 w 12192000"/>
              <a:gd name="connsiteY74" fmla="*/ 2154014 h 2235643"/>
              <a:gd name="connsiteX75" fmla="*/ 273386 w 12192000"/>
              <a:gd name="connsiteY75" fmla="*/ 2142551 h 2235643"/>
              <a:gd name="connsiteX76" fmla="*/ 77641 w 12192000"/>
              <a:gd name="connsiteY76" fmla="*/ 2126835 h 2235643"/>
              <a:gd name="connsiteX77" fmla="*/ 37645 w 12192000"/>
              <a:gd name="connsiteY77" fmla="*/ 2115401 h 2235643"/>
              <a:gd name="connsiteX78" fmla="*/ 4572 w 12192000"/>
              <a:gd name="connsiteY78" fmla="*/ 2111091 h 2235643"/>
              <a:gd name="connsiteX79" fmla="*/ 0 w 12192000"/>
              <a:gd name="connsiteY79" fmla="*/ 2110468 h 2235643"/>
              <a:gd name="connsiteX80" fmla="*/ 0 w 12192000"/>
              <a:gd name="connsiteY8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691075 w 12192000"/>
              <a:gd name="connsiteY53" fmla="*/ 1801389 h 2235643"/>
              <a:gd name="connsiteX54" fmla="*/ 4640313 w 12192000"/>
              <a:gd name="connsiteY54" fmla="*/ 1784307 h 2235643"/>
              <a:gd name="connsiteX55" fmla="*/ 4379064 w 12192000"/>
              <a:gd name="connsiteY55" fmla="*/ 1817177 h 2235643"/>
              <a:gd name="connsiteX56" fmla="*/ 4238372 w 12192000"/>
              <a:gd name="connsiteY56" fmla="*/ 1851480 h 2235643"/>
              <a:gd name="connsiteX57" fmla="*/ 4232517 w 12192000"/>
              <a:gd name="connsiteY57" fmla="*/ 1852567 h 2235643"/>
              <a:gd name="connsiteX58" fmla="*/ 4065532 w 12192000"/>
              <a:gd name="connsiteY58" fmla="*/ 1855477 h 2235643"/>
              <a:gd name="connsiteX59" fmla="*/ 3567259 w 12192000"/>
              <a:gd name="connsiteY59" fmla="*/ 1893482 h 2235643"/>
              <a:gd name="connsiteX60" fmla="*/ 3405770 w 12192000"/>
              <a:gd name="connsiteY60" fmla="*/ 1904591 h 2235643"/>
              <a:gd name="connsiteX61" fmla="*/ 3280097 w 12192000"/>
              <a:gd name="connsiteY61" fmla="*/ 1919610 h 2235643"/>
              <a:gd name="connsiteX62" fmla="*/ 3009910 w 12192000"/>
              <a:gd name="connsiteY62" fmla="*/ 1957866 h 2235643"/>
              <a:gd name="connsiteX63" fmla="*/ 2875436 w 12192000"/>
              <a:gd name="connsiteY63" fmla="*/ 1996977 h 2235643"/>
              <a:gd name="connsiteX64" fmla="*/ 2874892 w 12192000"/>
              <a:gd name="connsiteY64" fmla="*/ 1996085 h 2235643"/>
              <a:gd name="connsiteX65" fmla="*/ 2373568 w 12192000"/>
              <a:gd name="connsiteY65" fmla="*/ 2003219 h 2235643"/>
              <a:gd name="connsiteX66" fmla="*/ 2164831 w 12192000"/>
              <a:gd name="connsiteY66" fmla="*/ 2010143 h 2235643"/>
              <a:gd name="connsiteX67" fmla="*/ 1637948 w 12192000"/>
              <a:gd name="connsiteY67" fmla="*/ 2172597 h 2235643"/>
              <a:gd name="connsiteX68" fmla="*/ 1434549 w 12192000"/>
              <a:gd name="connsiteY68" fmla="*/ 2234522 h 2235643"/>
              <a:gd name="connsiteX69" fmla="*/ 1195347 w 12192000"/>
              <a:gd name="connsiteY69" fmla="*/ 2212354 h 2235643"/>
              <a:gd name="connsiteX70" fmla="*/ 812914 w 12192000"/>
              <a:gd name="connsiteY70" fmla="*/ 2210095 h 2235643"/>
              <a:gd name="connsiteX71" fmla="*/ 520671 w 12192000"/>
              <a:gd name="connsiteY71" fmla="*/ 2180980 h 2235643"/>
              <a:gd name="connsiteX72" fmla="*/ 413835 w 12192000"/>
              <a:gd name="connsiteY72" fmla="*/ 2156783 h 2235643"/>
              <a:gd name="connsiteX73" fmla="*/ 376513 w 12192000"/>
              <a:gd name="connsiteY73" fmla="*/ 2154014 h 2235643"/>
              <a:gd name="connsiteX74" fmla="*/ 273386 w 12192000"/>
              <a:gd name="connsiteY74" fmla="*/ 2142551 h 2235643"/>
              <a:gd name="connsiteX75" fmla="*/ 77641 w 12192000"/>
              <a:gd name="connsiteY75" fmla="*/ 2126835 h 2235643"/>
              <a:gd name="connsiteX76" fmla="*/ 37645 w 12192000"/>
              <a:gd name="connsiteY76" fmla="*/ 2115401 h 2235643"/>
              <a:gd name="connsiteX77" fmla="*/ 4572 w 12192000"/>
              <a:gd name="connsiteY77" fmla="*/ 2111091 h 2235643"/>
              <a:gd name="connsiteX78" fmla="*/ 0 w 12192000"/>
              <a:gd name="connsiteY78" fmla="*/ 2110468 h 2235643"/>
              <a:gd name="connsiteX79" fmla="*/ 0 w 12192000"/>
              <a:gd name="connsiteY7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691075 w 12192000"/>
              <a:gd name="connsiteY53" fmla="*/ 1801389 h 2235643"/>
              <a:gd name="connsiteX54" fmla="*/ 4640313 w 12192000"/>
              <a:gd name="connsiteY54" fmla="*/ 1784307 h 2235643"/>
              <a:gd name="connsiteX55" fmla="*/ 4379064 w 12192000"/>
              <a:gd name="connsiteY55" fmla="*/ 1817177 h 2235643"/>
              <a:gd name="connsiteX56" fmla="*/ 4238372 w 12192000"/>
              <a:gd name="connsiteY56" fmla="*/ 1851480 h 2235643"/>
              <a:gd name="connsiteX57" fmla="*/ 4232517 w 12192000"/>
              <a:gd name="connsiteY57" fmla="*/ 1852567 h 2235643"/>
              <a:gd name="connsiteX58" fmla="*/ 4065532 w 12192000"/>
              <a:gd name="connsiteY58" fmla="*/ 1855477 h 2235643"/>
              <a:gd name="connsiteX59" fmla="*/ 3567259 w 12192000"/>
              <a:gd name="connsiteY59" fmla="*/ 1893482 h 2235643"/>
              <a:gd name="connsiteX60" fmla="*/ 3405770 w 12192000"/>
              <a:gd name="connsiteY60" fmla="*/ 1904591 h 2235643"/>
              <a:gd name="connsiteX61" fmla="*/ 3280097 w 12192000"/>
              <a:gd name="connsiteY61" fmla="*/ 1919610 h 2235643"/>
              <a:gd name="connsiteX62" fmla="*/ 3009910 w 12192000"/>
              <a:gd name="connsiteY62" fmla="*/ 1957866 h 2235643"/>
              <a:gd name="connsiteX63" fmla="*/ 2875436 w 12192000"/>
              <a:gd name="connsiteY63" fmla="*/ 1996977 h 2235643"/>
              <a:gd name="connsiteX64" fmla="*/ 2874892 w 12192000"/>
              <a:gd name="connsiteY64" fmla="*/ 1996085 h 2235643"/>
              <a:gd name="connsiteX65" fmla="*/ 2373568 w 12192000"/>
              <a:gd name="connsiteY65" fmla="*/ 2003219 h 2235643"/>
              <a:gd name="connsiteX66" fmla="*/ 2164831 w 12192000"/>
              <a:gd name="connsiteY66" fmla="*/ 2010143 h 2235643"/>
              <a:gd name="connsiteX67" fmla="*/ 1637948 w 12192000"/>
              <a:gd name="connsiteY67" fmla="*/ 2172597 h 2235643"/>
              <a:gd name="connsiteX68" fmla="*/ 1434549 w 12192000"/>
              <a:gd name="connsiteY68" fmla="*/ 2234522 h 2235643"/>
              <a:gd name="connsiteX69" fmla="*/ 1195347 w 12192000"/>
              <a:gd name="connsiteY69" fmla="*/ 2212354 h 2235643"/>
              <a:gd name="connsiteX70" fmla="*/ 812914 w 12192000"/>
              <a:gd name="connsiteY70" fmla="*/ 2210095 h 2235643"/>
              <a:gd name="connsiteX71" fmla="*/ 520671 w 12192000"/>
              <a:gd name="connsiteY71" fmla="*/ 2180980 h 2235643"/>
              <a:gd name="connsiteX72" fmla="*/ 413835 w 12192000"/>
              <a:gd name="connsiteY72" fmla="*/ 2156783 h 2235643"/>
              <a:gd name="connsiteX73" fmla="*/ 376513 w 12192000"/>
              <a:gd name="connsiteY73" fmla="*/ 2154014 h 2235643"/>
              <a:gd name="connsiteX74" fmla="*/ 273386 w 12192000"/>
              <a:gd name="connsiteY74" fmla="*/ 2142551 h 2235643"/>
              <a:gd name="connsiteX75" fmla="*/ 77641 w 12192000"/>
              <a:gd name="connsiteY75" fmla="*/ 2126835 h 2235643"/>
              <a:gd name="connsiteX76" fmla="*/ 37645 w 12192000"/>
              <a:gd name="connsiteY76" fmla="*/ 2115401 h 2235643"/>
              <a:gd name="connsiteX77" fmla="*/ 4572 w 12192000"/>
              <a:gd name="connsiteY77" fmla="*/ 2111091 h 2235643"/>
              <a:gd name="connsiteX78" fmla="*/ 0 w 12192000"/>
              <a:gd name="connsiteY78" fmla="*/ 2110468 h 2235643"/>
              <a:gd name="connsiteX79" fmla="*/ 0 w 12192000"/>
              <a:gd name="connsiteY7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405770 w 12192000"/>
              <a:gd name="connsiteY59" fmla="*/ 1904591 h 2235643"/>
              <a:gd name="connsiteX60" fmla="*/ 3280097 w 12192000"/>
              <a:gd name="connsiteY60" fmla="*/ 1919610 h 2235643"/>
              <a:gd name="connsiteX61" fmla="*/ 3009910 w 12192000"/>
              <a:gd name="connsiteY61" fmla="*/ 1957866 h 2235643"/>
              <a:gd name="connsiteX62" fmla="*/ 2875436 w 12192000"/>
              <a:gd name="connsiteY62" fmla="*/ 1996977 h 2235643"/>
              <a:gd name="connsiteX63" fmla="*/ 2874892 w 12192000"/>
              <a:gd name="connsiteY63" fmla="*/ 1996085 h 2235643"/>
              <a:gd name="connsiteX64" fmla="*/ 2373568 w 12192000"/>
              <a:gd name="connsiteY64" fmla="*/ 2003219 h 2235643"/>
              <a:gd name="connsiteX65" fmla="*/ 2164831 w 12192000"/>
              <a:gd name="connsiteY65" fmla="*/ 2010143 h 2235643"/>
              <a:gd name="connsiteX66" fmla="*/ 1637948 w 12192000"/>
              <a:gd name="connsiteY66" fmla="*/ 2172597 h 2235643"/>
              <a:gd name="connsiteX67" fmla="*/ 1434549 w 12192000"/>
              <a:gd name="connsiteY67" fmla="*/ 2234522 h 2235643"/>
              <a:gd name="connsiteX68" fmla="*/ 1195347 w 12192000"/>
              <a:gd name="connsiteY68" fmla="*/ 2212354 h 2235643"/>
              <a:gd name="connsiteX69" fmla="*/ 812914 w 12192000"/>
              <a:gd name="connsiteY69" fmla="*/ 2210095 h 2235643"/>
              <a:gd name="connsiteX70" fmla="*/ 520671 w 12192000"/>
              <a:gd name="connsiteY70" fmla="*/ 2180980 h 2235643"/>
              <a:gd name="connsiteX71" fmla="*/ 413835 w 12192000"/>
              <a:gd name="connsiteY71" fmla="*/ 2156783 h 2235643"/>
              <a:gd name="connsiteX72" fmla="*/ 376513 w 12192000"/>
              <a:gd name="connsiteY72" fmla="*/ 2154014 h 2235643"/>
              <a:gd name="connsiteX73" fmla="*/ 273386 w 12192000"/>
              <a:gd name="connsiteY73" fmla="*/ 2142551 h 2235643"/>
              <a:gd name="connsiteX74" fmla="*/ 77641 w 12192000"/>
              <a:gd name="connsiteY74" fmla="*/ 2126835 h 2235643"/>
              <a:gd name="connsiteX75" fmla="*/ 37645 w 12192000"/>
              <a:gd name="connsiteY75" fmla="*/ 2115401 h 2235643"/>
              <a:gd name="connsiteX76" fmla="*/ 4572 w 12192000"/>
              <a:gd name="connsiteY76" fmla="*/ 2111091 h 2235643"/>
              <a:gd name="connsiteX77" fmla="*/ 0 w 12192000"/>
              <a:gd name="connsiteY77" fmla="*/ 2110468 h 2235643"/>
              <a:gd name="connsiteX78" fmla="*/ 0 w 12192000"/>
              <a:gd name="connsiteY7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376513 w 12192000"/>
              <a:gd name="connsiteY71" fmla="*/ 2154014 h 2235643"/>
              <a:gd name="connsiteX72" fmla="*/ 273386 w 12192000"/>
              <a:gd name="connsiteY72" fmla="*/ 2142551 h 2235643"/>
              <a:gd name="connsiteX73" fmla="*/ 77641 w 12192000"/>
              <a:gd name="connsiteY73" fmla="*/ 2126835 h 2235643"/>
              <a:gd name="connsiteX74" fmla="*/ 37645 w 12192000"/>
              <a:gd name="connsiteY74" fmla="*/ 2115401 h 2235643"/>
              <a:gd name="connsiteX75" fmla="*/ 4572 w 12192000"/>
              <a:gd name="connsiteY75" fmla="*/ 2111091 h 2235643"/>
              <a:gd name="connsiteX76" fmla="*/ 0 w 12192000"/>
              <a:gd name="connsiteY76" fmla="*/ 2110468 h 2235643"/>
              <a:gd name="connsiteX77" fmla="*/ 0 w 12192000"/>
              <a:gd name="connsiteY7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376513 w 12192000"/>
              <a:gd name="connsiteY71" fmla="*/ 2154014 h 2235643"/>
              <a:gd name="connsiteX72" fmla="*/ 273386 w 12192000"/>
              <a:gd name="connsiteY72" fmla="*/ 2142551 h 2235643"/>
              <a:gd name="connsiteX73" fmla="*/ 77641 w 12192000"/>
              <a:gd name="connsiteY73" fmla="*/ 2126835 h 2235643"/>
              <a:gd name="connsiteX74" fmla="*/ 37645 w 12192000"/>
              <a:gd name="connsiteY74" fmla="*/ 2115401 h 2235643"/>
              <a:gd name="connsiteX75" fmla="*/ 4572 w 12192000"/>
              <a:gd name="connsiteY75" fmla="*/ 2111091 h 2235643"/>
              <a:gd name="connsiteX76" fmla="*/ 0 w 12192000"/>
              <a:gd name="connsiteY76" fmla="*/ 2110468 h 2235643"/>
              <a:gd name="connsiteX77" fmla="*/ 0 w 12192000"/>
              <a:gd name="connsiteY7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376513 w 12192000"/>
              <a:gd name="connsiteY71" fmla="*/ 2154014 h 2235643"/>
              <a:gd name="connsiteX72" fmla="*/ 273386 w 12192000"/>
              <a:gd name="connsiteY72" fmla="*/ 2142551 h 2235643"/>
              <a:gd name="connsiteX73" fmla="*/ 37645 w 12192000"/>
              <a:gd name="connsiteY73" fmla="*/ 2115401 h 2235643"/>
              <a:gd name="connsiteX74" fmla="*/ 4572 w 12192000"/>
              <a:gd name="connsiteY74" fmla="*/ 2111091 h 2235643"/>
              <a:gd name="connsiteX75" fmla="*/ 0 w 12192000"/>
              <a:gd name="connsiteY75" fmla="*/ 2110468 h 2235643"/>
              <a:gd name="connsiteX76" fmla="*/ 0 w 12192000"/>
              <a:gd name="connsiteY7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273386 w 12192000"/>
              <a:gd name="connsiteY71" fmla="*/ 2142551 h 2235643"/>
              <a:gd name="connsiteX72" fmla="*/ 37645 w 12192000"/>
              <a:gd name="connsiteY72" fmla="*/ 2115401 h 2235643"/>
              <a:gd name="connsiteX73" fmla="*/ 4572 w 12192000"/>
              <a:gd name="connsiteY73" fmla="*/ 2111091 h 2235643"/>
              <a:gd name="connsiteX74" fmla="*/ 0 w 12192000"/>
              <a:gd name="connsiteY74" fmla="*/ 2110468 h 2235643"/>
              <a:gd name="connsiteX75" fmla="*/ 0 w 12192000"/>
              <a:gd name="connsiteY7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273386 w 12192000"/>
              <a:gd name="connsiteY71" fmla="*/ 2142551 h 2235643"/>
              <a:gd name="connsiteX72" fmla="*/ 4572 w 12192000"/>
              <a:gd name="connsiteY72" fmla="*/ 2111091 h 2235643"/>
              <a:gd name="connsiteX73" fmla="*/ 0 w 12192000"/>
              <a:gd name="connsiteY73" fmla="*/ 2110468 h 2235643"/>
              <a:gd name="connsiteX74" fmla="*/ 0 w 12192000"/>
              <a:gd name="connsiteY7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91075 w 12192000"/>
              <a:gd name="connsiteY51" fmla="*/ 1801389 h 2235643"/>
              <a:gd name="connsiteX52" fmla="*/ 4640313 w 12192000"/>
              <a:gd name="connsiteY52" fmla="*/ 1784307 h 2235643"/>
              <a:gd name="connsiteX53" fmla="*/ 4379064 w 12192000"/>
              <a:gd name="connsiteY53" fmla="*/ 1817177 h 2235643"/>
              <a:gd name="connsiteX54" fmla="*/ 4238372 w 12192000"/>
              <a:gd name="connsiteY54" fmla="*/ 1851480 h 2235643"/>
              <a:gd name="connsiteX55" fmla="*/ 4232517 w 12192000"/>
              <a:gd name="connsiteY55" fmla="*/ 1852567 h 2235643"/>
              <a:gd name="connsiteX56" fmla="*/ 4065532 w 12192000"/>
              <a:gd name="connsiteY56" fmla="*/ 1855477 h 2235643"/>
              <a:gd name="connsiteX57" fmla="*/ 3567259 w 12192000"/>
              <a:gd name="connsiteY57" fmla="*/ 1893482 h 2235643"/>
              <a:gd name="connsiteX58" fmla="*/ 3280097 w 12192000"/>
              <a:gd name="connsiteY58" fmla="*/ 1919610 h 2235643"/>
              <a:gd name="connsiteX59" fmla="*/ 3009910 w 12192000"/>
              <a:gd name="connsiteY59" fmla="*/ 1957866 h 2235643"/>
              <a:gd name="connsiteX60" fmla="*/ 2875436 w 12192000"/>
              <a:gd name="connsiteY60" fmla="*/ 1996977 h 2235643"/>
              <a:gd name="connsiteX61" fmla="*/ 2874892 w 12192000"/>
              <a:gd name="connsiteY61" fmla="*/ 1996085 h 2235643"/>
              <a:gd name="connsiteX62" fmla="*/ 2373568 w 12192000"/>
              <a:gd name="connsiteY62" fmla="*/ 2003219 h 2235643"/>
              <a:gd name="connsiteX63" fmla="*/ 2164831 w 12192000"/>
              <a:gd name="connsiteY63" fmla="*/ 2010143 h 2235643"/>
              <a:gd name="connsiteX64" fmla="*/ 1637948 w 12192000"/>
              <a:gd name="connsiteY64" fmla="*/ 2172597 h 2235643"/>
              <a:gd name="connsiteX65" fmla="*/ 1434549 w 12192000"/>
              <a:gd name="connsiteY65" fmla="*/ 2234522 h 2235643"/>
              <a:gd name="connsiteX66" fmla="*/ 1195347 w 12192000"/>
              <a:gd name="connsiteY66" fmla="*/ 2212354 h 2235643"/>
              <a:gd name="connsiteX67" fmla="*/ 812914 w 12192000"/>
              <a:gd name="connsiteY67" fmla="*/ 2210095 h 2235643"/>
              <a:gd name="connsiteX68" fmla="*/ 520671 w 12192000"/>
              <a:gd name="connsiteY68" fmla="*/ 2180980 h 2235643"/>
              <a:gd name="connsiteX69" fmla="*/ 413835 w 12192000"/>
              <a:gd name="connsiteY69" fmla="*/ 2156783 h 2235643"/>
              <a:gd name="connsiteX70" fmla="*/ 273386 w 12192000"/>
              <a:gd name="connsiteY70" fmla="*/ 2142551 h 2235643"/>
              <a:gd name="connsiteX71" fmla="*/ 4572 w 12192000"/>
              <a:gd name="connsiteY71" fmla="*/ 2111091 h 2235643"/>
              <a:gd name="connsiteX72" fmla="*/ 0 w 12192000"/>
              <a:gd name="connsiteY72" fmla="*/ 2110468 h 2235643"/>
              <a:gd name="connsiteX73" fmla="*/ 0 w 12192000"/>
              <a:gd name="connsiteY7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40313 w 12192000"/>
              <a:gd name="connsiteY51" fmla="*/ 1784307 h 2235643"/>
              <a:gd name="connsiteX52" fmla="*/ 4379064 w 12192000"/>
              <a:gd name="connsiteY52" fmla="*/ 1817177 h 2235643"/>
              <a:gd name="connsiteX53" fmla="*/ 4238372 w 12192000"/>
              <a:gd name="connsiteY53" fmla="*/ 1851480 h 2235643"/>
              <a:gd name="connsiteX54" fmla="*/ 4232517 w 12192000"/>
              <a:gd name="connsiteY54" fmla="*/ 1852567 h 2235643"/>
              <a:gd name="connsiteX55" fmla="*/ 4065532 w 12192000"/>
              <a:gd name="connsiteY55" fmla="*/ 1855477 h 2235643"/>
              <a:gd name="connsiteX56" fmla="*/ 3567259 w 12192000"/>
              <a:gd name="connsiteY56" fmla="*/ 1893482 h 2235643"/>
              <a:gd name="connsiteX57" fmla="*/ 3280097 w 12192000"/>
              <a:gd name="connsiteY57" fmla="*/ 1919610 h 2235643"/>
              <a:gd name="connsiteX58" fmla="*/ 3009910 w 12192000"/>
              <a:gd name="connsiteY58" fmla="*/ 1957866 h 2235643"/>
              <a:gd name="connsiteX59" fmla="*/ 2875436 w 12192000"/>
              <a:gd name="connsiteY59" fmla="*/ 1996977 h 2235643"/>
              <a:gd name="connsiteX60" fmla="*/ 2874892 w 12192000"/>
              <a:gd name="connsiteY60" fmla="*/ 1996085 h 2235643"/>
              <a:gd name="connsiteX61" fmla="*/ 2373568 w 12192000"/>
              <a:gd name="connsiteY61" fmla="*/ 2003219 h 2235643"/>
              <a:gd name="connsiteX62" fmla="*/ 2164831 w 12192000"/>
              <a:gd name="connsiteY62" fmla="*/ 2010143 h 2235643"/>
              <a:gd name="connsiteX63" fmla="*/ 1637948 w 12192000"/>
              <a:gd name="connsiteY63" fmla="*/ 2172597 h 2235643"/>
              <a:gd name="connsiteX64" fmla="*/ 1434549 w 12192000"/>
              <a:gd name="connsiteY64" fmla="*/ 2234522 h 2235643"/>
              <a:gd name="connsiteX65" fmla="*/ 1195347 w 12192000"/>
              <a:gd name="connsiteY65" fmla="*/ 2212354 h 2235643"/>
              <a:gd name="connsiteX66" fmla="*/ 812914 w 12192000"/>
              <a:gd name="connsiteY66" fmla="*/ 2210095 h 2235643"/>
              <a:gd name="connsiteX67" fmla="*/ 520671 w 12192000"/>
              <a:gd name="connsiteY67" fmla="*/ 2180980 h 2235643"/>
              <a:gd name="connsiteX68" fmla="*/ 413835 w 12192000"/>
              <a:gd name="connsiteY68" fmla="*/ 2156783 h 2235643"/>
              <a:gd name="connsiteX69" fmla="*/ 273386 w 12192000"/>
              <a:gd name="connsiteY69" fmla="*/ 2142551 h 2235643"/>
              <a:gd name="connsiteX70" fmla="*/ 4572 w 12192000"/>
              <a:gd name="connsiteY70" fmla="*/ 2111091 h 2235643"/>
              <a:gd name="connsiteX71" fmla="*/ 0 w 12192000"/>
              <a:gd name="connsiteY71" fmla="*/ 2110468 h 2235643"/>
              <a:gd name="connsiteX72" fmla="*/ 0 w 12192000"/>
              <a:gd name="connsiteY7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40313 w 12192000"/>
              <a:gd name="connsiteY51" fmla="*/ 1784307 h 2235643"/>
              <a:gd name="connsiteX52" fmla="*/ 4379064 w 12192000"/>
              <a:gd name="connsiteY52" fmla="*/ 1817177 h 2235643"/>
              <a:gd name="connsiteX53" fmla="*/ 4238372 w 12192000"/>
              <a:gd name="connsiteY53" fmla="*/ 1851480 h 2235643"/>
              <a:gd name="connsiteX54" fmla="*/ 4232517 w 12192000"/>
              <a:gd name="connsiteY54" fmla="*/ 1852567 h 2235643"/>
              <a:gd name="connsiteX55" fmla="*/ 4065532 w 12192000"/>
              <a:gd name="connsiteY55" fmla="*/ 1855477 h 2235643"/>
              <a:gd name="connsiteX56" fmla="*/ 3567259 w 12192000"/>
              <a:gd name="connsiteY56" fmla="*/ 1893482 h 2235643"/>
              <a:gd name="connsiteX57" fmla="*/ 3280097 w 12192000"/>
              <a:gd name="connsiteY57" fmla="*/ 1919610 h 2235643"/>
              <a:gd name="connsiteX58" fmla="*/ 3009910 w 12192000"/>
              <a:gd name="connsiteY58" fmla="*/ 1957866 h 2235643"/>
              <a:gd name="connsiteX59" fmla="*/ 2875436 w 12192000"/>
              <a:gd name="connsiteY59" fmla="*/ 1996977 h 2235643"/>
              <a:gd name="connsiteX60" fmla="*/ 2874892 w 12192000"/>
              <a:gd name="connsiteY60" fmla="*/ 1996085 h 2235643"/>
              <a:gd name="connsiteX61" fmla="*/ 2373568 w 12192000"/>
              <a:gd name="connsiteY61" fmla="*/ 2003219 h 2235643"/>
              <a:gd name="connsiteX62" fmla="*/ 2164831 w 12192000"/>
              <a:gd name="connsiteY62" fmla="*/ 2010143 h 2235643"/>
              <a:gd name="connsiteX63" fmla="*/ 1637948 w 12192000"/>
              <a:gd name="connsiteY63" fmla="*/ 2172597 h 2235643"/>
              <a:gd name="connsiteX64" fmla="*/ 1434549 w 12192000"/>
              <a:gd name="connsiteY64" fmla="*/ 2234522 h 2235643"/>
              <a:gd name="connsiteX65" fmla="*/ 1195347 w 12192000"/>
              <a:gd name="connsiteY65" fmla="*/ 2212354 h 2235643"/>
              <a:gd name="connsiteX66" fmla="*/ 812914 w 12192000"/>
              <a:gd name="connsiteY66" fmla="*/ 2210095 h 2235643"/>
              <a:gd name="connsiteX67" fmla="*/ 520671 w 12192000"/>
              <a:gd name="connsiteY67" fmla="*/ 2180980 h 2235643"/>
              <a:gd name="connsiteX68" fmla="*/ 413835 w 12192000"/>
              <a:gd name="connsiteY68" fmla="*/ 2156783 h 2235643"/>
              <a:gd name="connsiteX69" fmla="*/ 273386 w 12192000"/>
              <a:gd name="connsiteY69" fmla="*/ 2142551 h 2235643"/>
              <a:gd name="connsiteX70" fmla="*/ 4572 w 12192000"/>
              <a:gd name="connsiteY70" fmla="*/ 2111091 h 2235643"/>
              <a:gd name="connsiteX71" fmla="*/ 0 w 12192000"/>
              <a:gd name="connsiteY71" fmla="*/ 2110468 h 2235643"/>
              <a:gd name="connsiteX72" fmla="*/ 0 w 12192000"/>
              <a:gd name="connsiteY7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40313 w 12192000"/>
              <a:gd name="connsiteY51" fmla="*/ 1784307 h 2235643"/>
              <a:gd name="connsiteX52" fmla="*/ 4379064 w 12192000"/>
              <a:gd name="connsiteY52" fmla="*/ 1817177 h 2235643"/>
              <a:gd name="connsiteX53" fmla="*/ 4238372 w 12192000"/>
              <a:gd name="connsiteY53" fmla="*/ 1851480 h 2235643"/>
              <a:gd name="connsiteX54" fmla="*/ 4232517 w 12192000"/>
              <a:gd name="connsiteY54" fmla="*/ 1852567 h 2235643"/>
              <a:gd name="connsiteX55" fmla="*/ 4065532 w 12192000"/>
              <a:gd name="connsiteY55" fmla="*/ 1855477 h 2235643"/>
              <a:gd name="connsiteX56" fmla="*/ 3567259 w 12192000"/>
              <a:gd name="connsiteY56" fmla="*/ 1893482 h 2235643"/>
              <a:gd name="connsiteX57" fmla="*/ 3280097 w 12192000"/>
              <a:gd name="connsiteY57" fmla="*/ 1919610 h 2235643"/>
              <a:gd name="connsiteX58" fmla="*/ 3009910 w 12192000"/>
              <a:gd name="connsiteY58" fmla="*/ 1957866 h 2235643"/>
              <a:gd name="connsiteX59" fmla="*/ 2875436 w 12192000"/>
              <a:gd name="connsiteY59" fmla="*/ 1996977 h 2235643"/>
              <a:gd name="connsiteX60" fmla="*/ 2874892 w 12192000"/>
              <a:gd name="connsiteY60" fmla="*/ 1996085 h 2235643"/>
              <a:gd name="connsiteX61" fmla="*/ 2373568 w 12192000"/>
              <a:gd name="connsiteY61" fmla="*/ 2003219 h 2235643"/>
              <a:gd name="connsiteX62" fmla="*/ 2164831 w 12192000"/>
              <a:gd name="connsiteY62" fmla="*/ 2010143 h 2235643"/>
              <a:gd name="connsiteX63" fmla="*/ 1637948 w 12192000"/>
              <a:gd name="connsiteY63" fmla="*/ 2172597 h 2235643"/>
              <a:gd name="connsiteX64" fmla="*/ 1434549 w 12192000"/>
              <a:gd name="connsiteY64" fmla="*/ 2234522 h 2235643"/>
              <a:gd name="connsiteX65" fmla="*/ 1195347 w 12192000"/>
              <a:gd name="connsiteY65" fmla="*/ 2212354 h 2235643"/>
              <a:gd name="connsiteX66" fmla="*/ 812914 w 12192000"/>
              <a:gd name="connsiteY66" fmla="*/ 2210095 h 2235643"/>
              <a:gd name="connsiteX67" fmla="*/ 520671 w 12192000"/>
              <a:gd name="connsiteY67" fmla="*/ 2180980 h 2235643"/>
              <a:gd name="connsiteX68" fmla="*/ 413835 w 12192000"/>
              <a:gd name="connsiteY68" fmla="*/ 2156783 h 2235643"/>
              <a:gd name="connsiteX69" fmla="*/ 273386 w 12192000"/>
              <a:gd name="connsiteY69" fmla="*/ 2142551 h 2235643"/>
              <a:gd name="connsiteX70" fmla="*/ 4572 w 12192000"/>
              <a:gd name="connsiteY70" fmla="*/ 2111091 h 2235643"/>
              <a:gd name="connsiteX71" fmla="*/ 0 w 12192000"/>
              <a:gd name="connsiteY71" fmla="*/ 2110468 h 2235643"/>
              <a:gd name="connsiteX72" fmla="*/ 0 w 12192000"/>
              <a:gd name="connsiteY72" fmla="*/ 0 h 223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2000" h="2235643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7818" y="1542821"/>
                  <a:pt x="7223944" y="1545692"/>
                  <a:pt x="7183121" y="1595162"/>
                </a:cubicBezTo>
                <a:cubicBezTo>
                  <a:pt x="6778429" y="1609422"/>
                  <a:pt x="6855874" y="1635959"/>
                  <a:pt x="6692251" y="1656357"/>
                </a:cubicBezTo>
                <a:cubicBezTo>
                  <a:pt x="6652171" y="1659621"/>
                  <a:pt x="6584170" y="1662575"/>
                  <a:pt x="6554894" y="1664428"/>
                </a:cubicBezTo>
                <a:lnTo>
                  <a:pt x="6471012" y="1678604"/>
                </a:lnTo>
                <a:cubicBezTo>
                  <a:pt x="6446928" y="1678425"/>
                  <a:pt x="6395710" y="1665896"/>
                  <a:pt x="6364035" y="1667683"/>
                </a:cubicBezTo>
                <a:lnTo>
                  <a:pt x="6098321" y="1721646"/>
                </a:lnTo>
                <a:cubicBezTo>
                  <a:pt x="6036511" y="1734126"/>
                  <a:pt x="5902526" y="1770074"/>
                  <a:pt x="5880652" y="1779643"/>
                </a:cubicBezTo>
                <a:cubicBezTo>
                  <a:pt x="5804854" y="1793189"/>
                  <a:pt x="5703843" y="1796474"/>
                  <a:pt x="5643534" y="1802919"/>
                </a:cubicBezTo>
                <a:lnTo>
                  <a:pt x="5518799" y="1818312"/>
                </a:lnTo>
                <a:lnTo>
                  <a:pt x="5453307" y="1815450"/>
                </a:lnTo>
                <a:cubicBezTo>
                  <a:pt x="5423271" y="1782166"/>
                  <a:pt x="4672495" y="1759470"/>
                  <a:pt x="4640313" y="1784307"/>
                </a:cubicBezTo>
                <a:cubicBezTo>
                  <a:pt x="4608131" y="1809144"/>
                  <a:pt x="4446054" y="1805982"/>
                  <a:pt x="4379064" y="1817177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065532" y="1855477"/>
                </a:lnTo>
                <a:cubicBezTo>
                  <a:pt x="3888871" y="1818584"/>
                  <a:pt x="3698165" y="1882793"/>
                  <a:pt x="3567259" y="1893482"/>
                </a:cubicBezTo>
                <a:cubicBezTo>
                  <a:pt x="3436353" y="1904171"/>
                  <a:pt x="3289862" y="1991732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2942467" y="1970760"/>
                  <a:pt x="2897939" y="1990607"/>
                  <a:pt x="2875436" y="1996977"/>
                </a:cubicBezTo>
                <a:lnTo>
                  <a:pt x="2874892" y="1996085"/>
                </a:lnTo>
                <a:lnTo>
                  <a:pt x="2373568" y="2003219"/>
                </a:lnTo>
                <a:cubicBezTo>
                  <a:pt x="2321682" y="2005192"/>
                  <a:pt x="2217415" y="2002689"/>
                  <a:pt x="2164831" y="2010143"/>
                </a:cubicBezTo>
                <a:cubicBezTo>
                  <a:pt x="1910660" y="2038373"/>
                  <a:pt x="1983328" y="2135201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60782" y="2241148"/>
                  <a:pt x="1298953" y="2216425"/>
                  <a:pt x="1195347" y="2212354"/>
                </a:cubicBezTo>
                <a:cubicBezTo>
                  <a:pt x="1102339" y="2207791"/>
                  <a:pt x="912601" y="2215321"/>
                  <a:pt x="812914" y="2210095"/>
                </a:cubicBezTo>
                <a:cubicBezTo>
                  <a:pt x="700468" y="2204866"/>
                  <a:pt x="587184" y="2189865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372621" y="2150378"/>
                  <a:pt x="336084" y="2149448"/>
                  <a:pt x="273386" y="2142551"/>
                </a:cubicBezTo>
                <a:lnTo>
                  <a:pt x="4572" y="2111091"/>
                </a:ln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207F61-C8B1-4ED7-9372-CF6286346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31338">
            <a:off x="6446012" y="458192"/>
            <a:ext cx="4895008" cy="5620316"/>
          </a:xfrm>
          <a:custGeom>
            <a:avLst/>
            <a:gdLst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0 w 5561668"/>
              <a:gd name="connsiteY8" fmla="*/ 214890 h 6385757"/>
              <a:gd name="connsiteX9" fmla="*/ 500067 w 5561668"/>
              <a:gd name="connsiteY9" fmla="*/ 214890 h 638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1668" h="6385757">
                <a:moveTo>
                  <a:pt x="515049" y="0"/>
                </a:moveTo>
                <a:lnTo>
                  <a:pt x="3597254" y="214890"/>
                </a:lnTo>
                <a:lnTo>
                  <a:pt x="5058870" y="214890"/>
                </a:lnTo>
                <a:lnTo>
                  <a:pt x="5058870" y="316793"/>
                </a:lnTo>
                <a:lnTo>
                  <a:pt x="5561668" y="351848"/>
                </a:lnTo>
                <a:lnTo>
                  <a:pt x="5140987" y="6385757"/>
                </a:lnTo>
                <a:lnTo>
                  <a:pt x="3386661" y="6263446"/>
                </a:lnTo>
                <a:lnTo>
                  <a:pt x="0" y="6263446"/>
                </a:lnTo>
                <a:lnTo>
                  <a:pt x="0" y="214890"/>
                </a:lnTo>
                <a:lnTo>
                  <a:pt x="500067" y="21489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5730CCA2-D508-164D-97FE-B8C9896E0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8" r="9360" b="-1"/>
          <a:stretch/>
        </p:blipFill>
        <p:spPr>
          <a:xfrm>
            <a:off x="6470028" y="492135"/>
            <a:ext cx="4864171" cy="5539411"/>
          </a:xfrm>
          <a:custGeom>
            <a:avLst/>
            <a:gdLst/>
            <a:ahLst/>
            <a:cxnLst/>
            <a:rect l="l" t="t" r="r" b="b"/>
            <a:pathLst>
              <a:path w="4864171" h="5539411">
                <a:moveTo>
                  <a:pt x="552789" y="0"/>
                </a:moveTo>
                <a:cubicBezTo>
                  <a:pt x="599161" y="1434"/>
                  <a:pt x="1083643" y="56972"/>
                  <a:pt x="1730723" y="132069"/>
                </a:cubicBezTo>
                <a:lnTo>
                  <a:pt x="1894718" y="151121"/>
                </a:lnTo>
                <a:lnTo>
                  <a:pt x="4864171" y="263010"/>
                </a:lnTo>
                <a:lnTo>
                  <a:pt x="4800281" y="1676245"/>
                </a:lnTo>
                <a:lnTo>
                  <a:pt x="4642886" y="5376408"/>
                </a:lnTo>
                <a:cubicBezTo>
                  <a:pt x="4582228" y="5371855"/>
                  <a:pt x="4461594" y="5365951"/>
                  <a:pt x="4301416" y="5359197"/>
                </a:cubicBezTo>
                <a:lnTo>
                  <a:pt x="4211216" y="5355529"/>
                </a:lnTo>
                <a:lnTo>
                  <a:pt x="4190513" y="5539411"/>
                </a:lnTo>
                <a:cubicBezTo>
                  <a:pt x="3929674" y="5501450"/>
                  <a:pt x="2547081" y="5359840"/>
                  <a:pt x="1698591" y="5270946"/>
                </a:cubicBezTo>
                <a:lnTo>
                  <a:pt x="1621123" y="5262802"/>
                </a:lnTo>
                <a:lnTo>
                  <a:pt x="828979" y="5226017"/>
                </a:lnTo>
                <a:lnTo>
                  <a:pt x="457479" y="5212988"/>
                </a:lnTo>
                <a:lnTo>
                  <a:pt x="429378" y="5192493"/>
                </a:lnTo>
                <a:cubicBezTo>
                  <a:pt x="429784" y="5182293"/>
                  <a:pt x="430190" y="5172094"/>
                  <a:pt x="430596" y="5161894"/>
                </a:cubicBezTo>
                <a:lnTo>
                  <a:pt x="427661" y="5160292"/>
                </a:lnTo>
                <a:cubicBezTo>
                  <a:pt x="418086" y="5158820"/>
                  <a:pt x="409162" y="5171524"/>
                  <a:pt x="410781" y="5130186"/>
                </a:cubicBezTo>
                <a:lnTo>
                  <a:pt x="411325" y="5128750"/>
                </a:lnTo>
                <a:lnTo>
                  <a:pt x="26607" y="5085289"/>
                </a:lnTo>
                <a:lnTo>
                  <a:pt x="0" y="5062888"/>
                </a:lnTo>
                <a:cubicBezTo>
                  <a:pt x="1113" y="5052742"/>
                  <a:pt x="2228" y="5042595"/>
                  <a:pt x="3343" y="5032449"/>
                </a:cubicBezTo>
                <a:lnTo>
                  <a:pt x="526" y="5030647"/>
                </a:lnTo>
                <a:cubicBezTo>
                  <a:pt x="4140" y="4997748"/>
                  <a:pt x="20449" y="4875084"/>
                  <a:pt x="25024" y="4835052"/>
                </a:cubicBezTo>
                <a:cubicBezTo>
                  <a:pt x="26010" y="4820186"/>
                  <a:pt x="26995" y="4805318"/>
                  <a:pt x="27981" y="4790452"/>
                </a:cubicBezTo>
                <a:cubicBezTo>
                  <a:pt x="28495" y="4785730"/>
                  <a:pt x="30106" y="4775662"/>
                  <a:pt x="32477" y="4763241"/>
                </a:cubicBezTo>
                <a:lnTo>
                  <a:pt x="33349" y="4759255"/>
                </a:lnTo>
                <a:lnTo>
                  <a:pt x="57728" y="4537301"/>
                </a:lnTo>
                <a:lnTo>
                  <a:pt x="56267" y="4532564"/>
                </a:lnTo>
                <a:cubicBezTo>
                  <a:pt x="58866" y="4508904"/>
                  <a:pt x="70816" y="4418368"/>
                  <a:pt x="73322" y="4395335"/>
                </a:cubicBezTo>
                <a:lnTo>
                  <a:pt x="71303" y="4394362"/>
                </a:lnTo>
                <a:cubicBezTo>
                  <a:pt x="70189" y="4388174"/>
                  <a:pt x="67784" y="4380941"/>
                  <a:pt x="69014" y="4359358"/>
                </a:cubicBezTo>
                <a:cubicBezTo>
                  <a:pt x="81140" y="4333664"/>
                  <a:pt x="62679" y="4296698"/>
                  <a:pt x="78685" y="4264863"/>
                </a:cubicBezTo>
                <a:cubicBezTo>
                  <a:pt x="83008" y="4253076"/>
                  <a:pt x="86808" y="4216100"/>
                  <a:pt x="81693" y="4208814"/>
                </a:cubicBezTo>
                <a:cubicBezTo>
                  <a:pt x="81283" y="4201043"/>
                  <a:pt x="84391" y="4192159"/>
                  <a:pt x="78469" y="4188287"/>
                </a:cubicBezTo>
                <a:cubicBezTo>
                  <a:pt x="76646" y="4171518"/>
                  <a:pt x="72003" y="4129613"/>
                  <a:pt x="70757" y="4108198"/>
                </a:cubicBezTo>
                <a:lnTo>
                  <a:pt x="70995" y="4059793"/>
                </a:lnTo>
                <a:cubicBezTo>
                  <a:pt x="71845" y="4049029"/>
                  <a:pt x="72696" y="4038265"/>
                  <a:pt x="73544" y="4027501"/>
                </a:cubicBezTo>
                <a:cubicBezTo>
                  <a:pt x="75927" y="4015027"/>
                  <a:pt x="83842" y="3992706"/>
                  <a:pt x="85292" y="3984955"/>
                </a:cubicBezTo>
                <a:cubicBezTo>
                  <a:pt x="84144" y="3983923"/>
                  <a:pt x="83116" y="3982590"/>
                  <a:pt x="82246" y="3980993"/>
                </a:cubicBezTo>
                <a:lnTo>
                  <a:pt x="80060" y="3968523"/>
                </a:lnTo>
                <a:lnTo>
                  <a:pt x="97914" y="3910813"/>
                </a:lnTo>
                <a:lnTo>
                  <a:pt x="112409" y="3840505"/>
                </a:lnTo>
                <a:lnTo>
                  <a:pt x="117803" y="3830217"/>
                </a:lnTo>
                <a:cubicBezTo>
                  <a:pt x="125112" y="3806211"/>
                  <a:pt x="123533" y="3776164"/>
                  <a:pt x="135723" y="3761655"/>
                </a:cubicBezTo>
                <a:cubicBezTo>
                  <a:pt x="136882" y="3737869"/>
                  <a:pt x="138043" y="3714082"/>
                  <a:pt x="139202" y="3690296"/>
                </a:cubicBezTo>
                <a:cubicBezTo>
                  <a:pt x="153514" y="3694188"/>
                  <a:pt x="149293" y="3665888"/>
                  <a:pt x="152332" y="3657332"/>
                </a:cubicBezTo>
                <a:lnTo>
                  <a:pt x="154385" y="3657318"/>
                </a:lnTo>
                <a:lnTo>
                  <a:pt x="170399" y="3511512"/>
                </a:lnTo>
                <a:lnTo>
                  <a:pt x="162969" y="3487831"/>
                </a:lnTo>
                <a:cubicBezTo>
                  <a:pt x="163050" y="3471695"/>
                  <a:pt x="163127" y="3455560"/>
                  <a:pt x="163207" y="3439424"/>
                </a:cubicBezTo>
                <a:cubicBezTo>
                  <a:pt x="165628" y="3418884"/>
                  <a:pt x="175628" y="3377720"/>
                  <a:pt x="177504" y="3364587"/>
                </a:cubicBezTo>
                <a:cubicBezTo>
                  <a:pt x="176355" y="3363555"/>
                  <a:pt x="175328" y="3362221"/>
                  <a:pt x="174456" y="3360625"/>
                </a:cubicBezTo>
                <a:lnTo>
                  <a:pt x="172273" y="3348155"/>
                </a:lnTo>
                <a:lnTo>
                  <a:pt x="190126" y="3290444"/>
                </a:lnTo>
                <a:lnTo>
                  <a:pt x="199878" y="3243145"/>
                </a:lnTo>
                <a:cubicBezTo>
                  <a:pt x="235980" y="2905523"/>
                  <a:pt x="287313" y="2563787"/>
                  <a:pt x="308184" y="2230278"/>
                </a:cubicBezTo>
                <a:cubicBezTo>
                  <a:pt x="315036" y="2154751"/>
                  <a:pt x="326665" y="2062560"/>
                  <a:pt x="333515" y="1987033"/>
                </a:cubicBezTo>
                <a:cubicBezTo>
                  <a:pt x="326658" y="1992381"/>
                  <a:pt x="344457" y="1848506"/>
                  <a:pt x="352628" y="1831150"/>
                </a:cubicBezTo>
                <a:lnTo>
                  <a:pt x="524391" y="259846"/>
                </a:lnTo>
                <a:lnTo>
                  <a:pt x="520956" y="224279"/>
                </a:lnTo>
                <a:cubicBezTo>
                  <a:pt x="515600" y="216373"/>
                  <a:pt x="522116" y="186564"/>
                  <a:pt x="525540" y="159556"/>
                </a:cubicBezTo>
                <a:cubicBezTo>
                  <a:pt x="528963" y="132548"/>
                  <a:pt x="536976" y="84075"/>
                  <a:pt x="541490" y="62227"/>
                </a:cubicBezTo>
                <a:lnTo>
                  <a:pt x="539528" y="43414"/>
                </a:lnTo>
                <a:cubicBezTo>
                  <a:pt x="541708" y="23458"/>
                  <a:pt x="547376" y="22477"/>
                  <a:pt x="552789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93AEA2-17F7-47BA-AE0E-4E12ADEBA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27678">
            <a:off x="11013990" y="1059768"/>
            <a:ext cx="392865" cy="4829810"/>
          </a:xfrm>
          <a:custGeom>
            <a:avLst/>
            <a:gdLst>
              <a:gd name="connsiteX0" fmla="*/ 469021 w 556548"/>
              <a:gd name="connsiteY0" fmla="*/ 0 h 5790410"/>
              <a:gd name="connsiteX1" fmla="*/ 537013 w 556548"/>
              <a:gd name="connsiteY1" fmla="*/ 679 h 5790410"/>
              <a:gd name="connsiteX2" fmla="*/ 556548 w 556548"/>
              <a:gd name="connsiteY2" fmla="*/ 648 h 5790410"/>
              <a:gd name="connsiteX3" fmla="*/ 556548 w 556548"/>
              <a:gd name="connsiteY3" fmla="*/ 5780656 h 5790410"/>
              <a:gd name="connsiteX4" fmla="*/ 442989 w 556548"/>
              <a:gd name="connsiteY4" fmla="*/ 5790410 h 5790410"/>
              <a:gd name="connsiteX5" fmla="*/ 323519 w 556548"/>
              <a:gd name="connsiteY5" fmla="*/ 4255159 h 5790410"/>
              <a:gd name="connsiteX6" fmla="*/ 0 w 556548"/>
              <a:gd name="connsiteY6" fmla="*/ 236855 h 5790410"/>
              <a:gd name="connsiteX7" fmla="*/ 372772 w 556548"/>
              <a:gd name="connsiteY7" fmla="*/ 209577 h 5790410"/>
              <a:gd name="connsiteX8" fmla="*/ 471123 w 556548"/>
              <a:gd name="connsiteY8" fmla="*/ 201423 h 5790410"/>
              <a:gd name="connsiteX0" fmla="*/ 469021 w 556548"/>
              <a:gd name="connsiteY0" fmla="*/ 0 h 5790410"/>
              <a:gd name="connsiteX1" fmla="*/ 537013 w 556548"/>
              <a:gd name="connsiteY1" fmla="*/ 679 h 5790410"/>
              <a:gd name="connsiteX2" fmla="*/ 556548 w 556548"/>
              <a:gd name="connsiteY2" fmla="*/ 5780656 h 5790410"/>
              <a:gd name="connsiteX3" fmla="*/ 442989 w 556548"/>
              <a:gd name="connsiteY3" fmla="*/ 5790410 h 5790410"/>
              <a:gd name="connsiteX4" fmla="*/ 323519 w 556548"/>
              <a:gd name="connsiteY4" fmla="*/ 4255159 h 5790410"/>
              <a:gd name="connsiteX5" fmla="*/ 0 w 556548"/>
              <a:gd name="connsiteY5" fmla="*/ 236855 h 5790410"/>
              <a:gd name="connsiteX6" fmla="*/ 372772 w 556548"/>
              <a:gd name="connsiteY6" fmla="*/ 209577 h 5790410"/>
              <a:gd name="connsiteX7" fmla="*/ 471123 w 556548"/>
              <a:gd name="connsiteY7" fmla="*/ 201423 h 5790410"/>
              <a:gd name="connsiteX8" fmla="*/ 469021 w 556548"/>
              <a:gd name="connsiteY8" fmla="*/ 0 h 5790410"/>
              <a:gd name="connsiteX0" fmla="*/ 469021 w 556723"/>
              <a:gd name="connsiteY0" fmla="*/ 0 h 5790410"/>
              <a:gd name="connsiteX1" fmla="*/ 556548 w 556723"/>
              <a:gd name="connsiteY1" fmla="*/ 5780656 h 5790410"/>
              <a:gd name="connsiteX2" fmla="*/ 442989 w 556723"/>
              <a:gd name="connsiteY2" fmla="*/ 5790410 h 5790410"/>
              <a:gd name="connsiteX3" fmla="*/ 323519 w 556723"/>
              <a:gd name="connsiteY3" fmla="*/ 4255159 h 5790410"/>
              <a:gd name="connsiteX4" fmla="*/ 0 w 556723"/>
              <a:gd name="connsiteY4" fmla="*/ 236855 h 5790410"/>
              <a:gd name="connsiteX5" fmla="*/ 372772 w 556723"/>
              <a:gd name="connsiteY5" fmla="*/ 209577 h 5790410"/>
              <a:gd name="connsiteX6" fmla="*/ 471123 w 556723"/>
              <a:gd name="connsiteY6" fmla="*/ 201423 h 5790410"/>
              <a:gd name="connsiteX7" fmla="*/ 469021 w 556723"/>
              <a:gd name="connsiteY7" fmla="*/ 0 h 5790410"/>
              <a:gd name="connsiteX0" fmla="*/ 471123 w 556809"/>
              <a:gd name="connsiteY0" fmla="*/ 0 h 5588987"/>
              <a:gd name="connsiteX1" fmla="*/ 556548 w 556809"/>
              <a:gd name="connsiteY1" fmla="*/ 5579233 h 5588987"/>
              <a:gd name="connsiteX2" fmla="*/ 442989 w 556809"/>
              <a:gd name="connsiteY2" fmla="*/ 5588987 h 5588987"/>
              <a:gd name="connsiteX3" fmla="*/ 323519 w 556809"/>
              <a:gd name="connsiteY3" fmla="*/ 4053736 h 5588987"/>
              <a:gd name="connsiteX4" fmla="*/ 0 w 556809"/>
              <a:gd name="connsiteY4" fmla="*/ 35432 h 5588987"/>
              <a:gd name="connsiteX5" fmla="*/ 372772 w 556809"/>
              <a:gd name="connsiteY5" fmla="*/ 8154 h 5588987"/>
              <a:gd name="connsiteX6" fmla="*/ 471123 w 556809"/>
              <a:gd name="connsiteY6" fmla="*/ 0 h 5588987"/>
              <a:gd name="connsiteX0" fmla="*/ 357022 w 556641"/>
              <a:gd name="connsiteY0" fmla="*/ 964882 h 5580833"/>
              <a:gd name="connsiteX1" fmla="*/ 556548 w 556641"/>
              <a:gd name="connsiteY1" fmla="*/ 5571079 h 5580833"/>
              <a:gd name="connsiteX2" fmla="*/ 442989 w 556641"/>
              <a:gd name="connsiteY2" fmla="*/ 5580833 h 5580833"/>
              <a:gd name="connsiteX3" fmla="*/ 323519 w 556641"/>
              <a:gd name="connsiteY3" fmla="*/ 4045582 h 5580833"/>
              <a:gd name="connsiteX4" fmla="*/ 0 w 556641"/>
              <a:gd name="connsiteY4" fmla="*/ 27278 h 5580833"/>
              <a:gd name="connsiteX5" fmla="*/ 372772 w 556641"/>
              <a:gd name="connsiteY5" fmla="*/ 0 h 5580833"/>
              <a:gd name="connsiteX6" fmla="*/ 357022 w 556641"/>
              <a:gd name="connsiteY6" fmla="*/ 964882 h 5580833"/>
              <a:gd name="connsiteX0" fmla="*/ 357022 w 556641"/>
              <a:gd name="connsiteY0" fmla="*/ 964882 h 5580833"/>
              <a:gd name="connsiteX1" fmla="*/ 556548 w 556641"/>
              <a:gd name="connsiteY1" fmla="*/ 5571079 h 5580833"/>
              <a:gd name="connsiteX2" fmla="*/ 442989 w 556641"/>
              <a:gd name="connsiteY2" fmla="*/ 5580833 h 5580833"/>
              <a:gd name="connsiteX3" fmla="*/ 323519 w 556641"/>
              <a:gd name="connsiteY3" fmla="*/ 4045582 h 5580833"/>
              <a:gd name="connsiteX4" fmla="*/ 0 w 556641"/>
              <a:gd name="connsiteY4" fmla="*/ 27278 h 5580833"/>
              <a:gd name="connsiteX5" fmla="*/ 337908 w 556641"/>
              <a:gd name="connsiteY5" fmla="*/ 0 h 5580833"/>
              <a:gd name="connsiteX6" fmla="*/ 357022 w 556641"/>
              <a:gd name="connsiteY6" fmla="*/ 964882 h 5580833"/>
              <a:gd name="connsiteX0" fmla="*/ 357022 w 581985"/>
              <a:gd name="connsiteY0" fmla="*/ 964882 h 5580833"/>
              <a:gd name="connsiteX1" fmla="*/ 581904 w 581985"/>
              <a:gd name="connsiteY1" fmla="*/ 5149536 h 5580833"/>
              <a:gd name="connsiteX2" fmla="*/ 442989 w 581985"/>
              <a:gd name="connsiteY2" fmla="*/ 5580833 h 5580833"/>
              <a:gd name="connsiteX3" fmla="*/ 323519 w 581985"/>
              <a:gd name="connsiteY3" fmla="*/ 4045582 h 5580833"/>
              <a:gd name="connsiteX4" fmla="*/ 0 w 581985"/>
              <a:gd name="connsiteY4" fmla="*/ 27278 h 5580833"/>
              <a:gd name="connsiteX5" fmla="*/ 337908 w 581985"/>
              <a:gd name="connsiteY5" fmla="*/ 0 h 5580833"/>
              <a:gd name="connsiteX6" fmla="*/ 357022 w 581985"/>
              <a:gd name="connsiteY6" fmla="*/ 964882 h 5580833"/>
              <a:gd name="connsiteX0" fmla="*/ 357022 w 442989"/>
              <a:gd name="connsiteY0" fmla="*/ 964882 h 5580833"/>
              <a:gd name="connsiteX1" fmla="*/ 426598 w 442989"/>
              <a:gd name="connsiteY1" fmla="*/ 4873790 h 5580833"/>
              <a:gd name="connsiteX2" fmla="*/ 442989 w 442989"/>
              <a:gd name="connsiteY2" fmla="*/ 5580833 h 5580833"/>
              <a:gd name="connsiteX3" fmla="*/ 323519 w 442989"/>
              <a:gd name="connsiteY3" fmla="*/ 4045582 h 5580833"/>
              <a:gd name="connsiteX4" fmla="*/ 0 w 442989"/>
              <a:gd name="connsiteY4" fmla="*/ 27278 h 5580833"/>
              <a:gd name="connsiteX5" fmla="*/ 337908 w 442989"/>
              <a:gd name="connsiteY5" fmla="*/ 0 h 5580833"/>
              <a:gd name="connsiteX6" fmla="*/ 357022 w 442989"/>
              <a:gd name="connsiteY6" fmla="*/ 964882 h 5580833"/>
              <a:gd name="connsiteX0" fmla="*/ 357022 w 430311"/>
              <a:gd name="connsiteY0" fmla="*/ 964882 h 5181476"/>
              <a:gd name="connsiteX1" fmla="*/ 426598 w 430311"/>
              <a:gd name="connsiteY1" fmla="*/ 4873790 h 5181476"/>
              <a:gd name="connsiteX2" fmla="*/ 430311 w 430311"/>
              <a:gd name="connsiteY2" fmla="*/ 5181476 h 5181476"/>
              <a:gd name="connsiteX3" fmla="*/ 323519 w 430311"/>
              <a:gd name="connsiteY3" fmla="*/ 4045582 h 5181476"/>
              <a:gd name="connsiteX4" fmla="*/ 0 w 430311"/>
              <a:gd name="connsiteY4" fmla="*/ 27278 h 5181476"/>
              <a:gd name="connsiteX5" fmla="*/ 337908 w 430311"/>
              <a:gd name="connsiteY5" fmla="*/ 0 h 5181476"/>
              <a:gd name="connsiteX6" fmla="*/ 357022 w 430311"/>
              <a:gd name="connsiteY6" fmla="*/ 964882 h 5181476"/>
              <a:gd name="connsiteX0" fmla="*/ 357022 w 427142"/>
              <a:gd name="connsiteY0" fmla="*/ 964882 h 5251205"/>
              <a:gd name="connsiteX1" fmla="*/ 426598 w 427142"/>
              <a:gd name="connsiteY1" fmla="*/ 4873790 h 5251205"/>
              <a:gd name="connsiteX2" fmla="*/ 427142 w 427142"/>
              <a:gd name="connsiteY2" fmla="*/ 5251205 h 5251205"/>
              <a:gd name="connsiteX3" fmla="*/ 323519 w 427142"/>
              <a:gd name="connsiteY3" fmla="*/ 4045582 h 5251205"/>
              <a:gd name="connsiteX4" fmla="*/ 0 w 427142"/>
              <a:gd name="connsiteY4" fmla="*/ 27278 h 5251205"/>
              <a:gd name="connsiteX5" fmla="*/ 337908 w 427142"/>
              <a:gd name="connsiteY5" fmla="*/ 0 h 5251205"/>
              <a:gd name="connsiteX6" fmla="*/ 357022 w 427142"/>
              <a:gd name="connsiteY6" fmla="*/ 964882 h 5251205"/>
              <a:gd name="connsiteX0" fmla="*/ 357022 w 427502"/>
              <a:gd name="connsiteY0" fmla="*/ 964882 h 5251205"/>
              <a:gd name="connsiteX1" fmla="*/ 427142 w 427502"/>
              <a:gd name="connsiteY1" fmla="*/ 5251205 h 5251205"/>
              <a:gd name="connsiteX2" fmla="*/ 323519 w 427502"/>
              <a:gd name="connsiteY2" fmla="*/ 4045582 h 5251205"/>
              <a:gd name="connsiteX3" fmla="*/ 0 w 427502"/>
              <a:gd name="connsiteY3" fmla="*/ 27278 h 5251205"/>
              <a:gd name="connsiteX4" fmla="*/ 337908 w 427502"/>
              <a:gd name="connsiteY4" fmla="*/ 0 h 5251205"/>
              <a:gd name="connsiteX5" fmla="*/ 357022 w 427502"/>
              <a:gd name="connsiteY5" fmla="*/ 964882 h 5251205"/>
              <a:gd name="connsiteX0" fmla="*/ 357022 w 427502"/>
              <a:gd name="connsiteY0" fmla="*/ 964882 h 5251205"/>
              <a:gd name="connsiteX1" fmla="*/ 427142 w 427502"/>
              <a:gd name="connsiteY1" fmla="*/ 5251205 h 5251205"/>
              <a:gd name="connsiteX2" fmla="*/ 0 w 427502"/>
              <a:gd name="connsiteY2" fmla="*/ 27278 h 5251205"/>
              <a:gd name="connsiteX3" fmla="*/ 337908 w 427502"/>
              <a:gd name="connsiteY3" fmla="*/ 0 h 5251205"/>
              <a:gd name="connsiteX4" fmla="*/ 357022 w 427502"/>
              <a:gd name="connsiteY4" fmla="*/ 964882 h 5251205"/>
              <a:gd name="connsiteX0" fmla="*/ 337908 w 427142"/>
              <a:gd name="connsiteY0" fmla="*/ 0 h 5251205"/>
              <a:gd name="connsiteX1" fmla="*/ 427142 w 427142"/>
              <a:gd name="connsiteY1" fmla="*/ 5251205 h 5251205"/>
              <a:gd name="connsiteX2" fmla="*/ 0 w 427142"/>
              <a:gd name="connsiteY2" fmla="*/ 27278 h 5251205"/>
              <a:gd name="connsiteX3" fmla="*/ 337908 w 427142"/>
              <a:gd name="connsiteY3" fmla="*/ 0 h 525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142" h="5251205">
                <a:moveTo>
                  <a:pt x="337908" y="0"/>
                </a:moveTo>
                <a:lnTo>
                  <a:pt x="427142" y="5251205"/>
                </a:lnTo>
                <a:lnTo>
                  <a:pt x="0" y="27278"/>
                </a:lnTo>
                <a:cubicBezTo>
                  <a:pt x="66418" y="24049"/>
                  <a:pt x="163223" y="14221"/>
                  <a:pt x="337908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110094-FA43-4F3D-986E-27A4C99A3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170629">
            <a:off x="6626473" y="606583"/>
            <a:ext cx="4452479" cy="5323534"/>
          </a:xfrm>
          <a:custGeom>
            <a:avLst/>
            <a:gdLst>
              <a:gd name="connsiteX0" fmla="*/ 150603 w 5058870"/>
              <a:gd name="connsiteY0" fmla="*/ 117182 h 6048556"/>
              <a:gd name="connsiteX1" fmla="*/ 132479 w 5058870"/>
              <a:gd name="connsiteY1" fmla="*/ 4325039 h 6048556"/>
              <a:gd name="connsiteX2" fmla="*/ 131983 w 5058870"/>
              <a:gd name="connsiteY2" fmla="*/ 5903854 h 6048556"/>
              <a:gd name="connsiteX3" fmla="*/ 483214 w 5058870"/>
              <a:gd name="connsiteY3" fmla="*/ 5902868 h 6048556"/>
              <a:gd name="connsiteX4" fmla="*/ 4936993 w 5058870"/>
              <a:gd name="connsiteY4" fmla="*/ 5929734 h 6048556"/>
              <a:gd name="connsiteX5" fmla="*/ 4946665 w 5058870"/>
              <a:gd name="connsiteY5" fmla="*/ 5879073 h 6048556"/>
              <a:gd name="connsiteX6" fmla="*/ 4942148 w 5058870"/>
              <a:gd name="connsiteY6" fmla="*/ 5858061 h 6048556"/>
              <a:gd name="connsiteX7" fmla="*/ 4948266 w 5058870"/>
              <a:gd name="connsiteY7" fmla="*/ 5746170 h 6048556"/>
              <a:gd name="connsiteX8" fmla="*/ 4945532 w 5058870"/>
              <a:gd name="connsiteY8" fmla="*/ 5672498 h 6048556"/>
              <a:gd name="connsiteX9" fmla="*/ 4937303 w 5058870"/>
              <a:gd name="connsiteY9" fmla="*/ 5632742 h 6048556"/>
              <a:gd name="connsiteX10" fmla="*/ 4939222 w 5058870"/>
              <a:gd name="connsiteY10" fmla="*/ 3836805 h 6048556"/>
              <a:gd name="connsiteX11" fmla="*/ 4941754 w 5058870"/>
              <a:gd name="connsiteY11" fmla="*/ 3658384 h 6048556"/>
              <a:gd name="connsiteX12" fmla="*/ 4940629 w 5058870"/>
              <a:gd name="connsiteY12" fmla="*/ 3380518 h 6048556"/>
              <a:gd name="connsiteX13" fmla="*/ 4939141 w 5058870"/>
              <a:gd name="connsiteY13" fmla="*/ 2223148 h 6048556"/>
              <a:gd name="connsiteX14" fmla="*/ 4944373 w 5058870"/>
              <a:gd name="connsiteY14" fmla="*/ 2168527 h 6048556"/>
              <a:gd name="connsiteX15" fmla="*/ 4957485 w 5058870"/>
              <a:gd name="connsiteY15" fmla="*/ 2101155 h 6048556"/>
              <a:gd name="connsiteX16" fmla="*/ 4953493 w 5058870"/>
              <a:gd name="connsiteY16" fmla="*/ 2087335 h 6048556"/>
              <a:gd name="connsiteX17" fmla="*/ 4949567 w 5058870"/>
              <a:gd name="connsiteY17" fmla="*/ 2083233 h 6048556"/>
              <a:gd name="connsiteX18" fmla="*/ 4956568 w 5058870"/>
              <a:gd name="connsiteY18" fmla="*/ 1996948 h 6048556"/>
              <a:gd name="connsiteX19" fmla="*/ 4950918 w 5058870"/>
              <a:gd name="connsiteY19" fmla="*/ 1942239 h 6048556"/>
              <a:gd name="connsiteX20" fmla="*/ 4939630 w 5058870"/>
              <a:gd name="connsiteY20" fmla="*/ 1916398 h 6048556"/>
              <a:gd name="connsiteX21" fmla="*/ 4939894 w 5058870"/>
              <a:gd name="connsiteY21" fmla="*/ 1749740 h 6048556"/>
              <a:gd name="connsiteX22" fmla="*/ 4942210 w 5058870"/>
              <a:gd name="connsiteY22" fmla="*/ 1749472 h 6048556"/>
              <a:gd name="connsiteX23" fmla="*/ 4953013 w 5058870"/>
              <a:gd name="connsiteY23" fmla="*/ 1710630 h 6048556"/>
              <a:gd name="connsiteX24" fmla="*/ 4948218 w 5058870"/>
              <a:gd name="connsiteY24" fmla="*/ 1629599 h 6048556"/>
              <a:gd name="connsiteX25" fmla="*/ 4960078 w 5058870"/>
              <a:gd name="connsiteY25" fmla="*/ 1549960 h 6048556"/>
              <a:gd name="connsiteX26" fmla="*/ 4964913 w 5058870"/>
              <a:gd name="connsiteY26" fmla="*/ 1537680 h 6048556"/>
              <a:gd name="connsiteX27" fmla="*/ 4972690 w 5058870"/>
              <a:gd name="connsiteY27" fmla="*/ 1456487 h 6048556"/>
              <a:gd name="connsiteX28" fmla="*/ 4985803 w 5058870"/>
              <a:gd name="connsiteY28" fmla="*/ 1389117 h 6048556"/>
              <a:gd name="connsiteX29" fmla="*/ 4981810 w 5058870"/>
              <a:gd name="connsiteY29" fmla="*/ 1375297 h 6048556"/>
              <a:gd name="connsiteX30" fmla="*/ 4977885 w 5058870"/>
              <a:gd name="connsiteY30" fmla="*/ 1371195 h 6048556"/>
              <a:gd name="connsiteX31" fmla="*/ 4985953 w 5058870"/>
              <a:gd name="connsiteY31" fmla="*/ 1321699 h 6048556"/>
              <a:gd name="connsiteX32" fmla="*/ 4984884 w 5058870"/>
              <a:gd name="connsiteY32" fmla="*/ 1284910 h 6048556"/>
              <a:gd name="connsiteX33" fmla="*/ 4979236 w 5058870"/>
              <a:gd name="connsiteY33" fmla="*/ 1230203 h 6048556"/>
              <a:gd name="connsiteX34" fmla="*/ 4960733 w 5058870"/>
              <a:gd name="connsiteY34" fmla="*/ 1140677 h 6048556"/>
              <a:gd name="connsiteX35" fmla="*/ 4954582 w 5058870"/>
              <a:gd name="connsiteY35" fmla="*/ 1117885 h 6048556"/>
              <a:gd name="connsiteX36" fmla="*/ 4951126 w 5058870"/>
              <a:gd name="connsiteY36" fmla="*/ 1054204 h 6048556"/>
              <a:gd name="connsiteX37" fmla="*/ 4950498 w 5058870"/>
              <a:gd name="connsiteY37" fmla="*/ 946280 h 6048556"/>
              <a:gd name="connsiteX38" fmla="*/ 4943633 w 5058870"/>
              <a:gd name="connsiteY38" fmla="*/ 907020 h 6048556"/>
              <a:gd name="connsiteX39" fmla="*/ 4941234 w 5058870"/>
              <a:gd name="connsiteY39" fmla="*/ 906169 h 6048556"/>
              <a:gd name="connsiteX40" fmla="*/ 4943722 w 5058870"/>
              <a:gd name="connsiteY40" fmla="*/ 749069 h 6048556"/>
              <a:gd name="connsiteX41" fmla="*/ 4941492 w 5058870"/>
              <a:gd name="connsiteY41" fmla="*/ 743898 h 6048556"/>
              <a:gd name="connsiteX42" fmla="*/ 4941895 w 5058870"/>
              <a:gd name="connsiteY42" fmla="*/ 490199 h 6048556"/>
              <a:gd name="connsiteX43" fmla="*/ 4942394 w 5058870"/>
              <a:gd name="connsiteY43" fmla="*/ 485589 h 6048556"/>
              <a:gd name="connsiteX44" fmla="*/ 4944145 w 5058870"/>
              <a:gd name="connsiteY44" fmla="*/ 454302 h 6048556"/>
              <a:gd name="connsiteX45" fmla="*/ 4942033 w 5058870"/>
              <a:gd name="connsiteY45" fmla="*/ 403560 h 6048556"/>
              <a:gd name="connsiteX46" fmla="*/ 4945792 w 5058870"/>
              <a:gd name="connsiteY46" fmla="*/ 179623 h 6048556"/>
              <a:gd name="connsiteX47" fmla="*/ 4942390 w 5058870"/>
              <a:gd name="connsiteY47" fmla="*/ 177932 h 6048556"/>
              <a:gd name="connsiteX48" fmla="*/ 4942445 w 5058870"/>
              <a:gd name="connsiteY48" fmla="*/ 143139 h 6048556"/>
              <a:gd name="connsiteX49" fmla="*/ 4909651 w 5058870"/>
              <a:gd name="connsiteY49" fmla="*/ 121087 h 6048556"/>
              <a:gd name="connsiteX50" fmla="*/ 3548714 w 5058870"/>
              <a:gd name="connsiteY50" fmla="*/ 114721 h 6048556"/>
              <a:gd name="connsiteX51" fmla="*/ 150603 w 5058870"/>
              <a:gd name="connsiteY51" fmla="*/ 117182 h 6048556"/>
              <a:gd name="connsiteX52" fmla="*/ 0 w 5058870"/>
              <a:gd name="connsiteY52" fmla="*/ 0 h 6048556"/>
              <a:gd name="connsiteX53" fmla="*/ 5058870 w 5058870"/>
              <a:gd name="connsiteY53" fmla="*/ 0 h 6048556"/>
              <a:gd name="connsiteX54" fmla="*/ 5058870 w 5058870"/>
              <a:gd name="connsiteY54" fmla="*/ 6048556 h 6048556"/>
              <a:gd name="connsiteX55" fmla="*/ 0 w 5058870"/>
              <a:gd name="connsiteY55" fmla="*/ 6048556 h 60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58870" h="6048556">
                <a:moveTo>
                  <a:pt x="150603" y="117182"/>
                </a:moveTo>
                <a:lnTo>
                  <a:pt x="132479" y="4325039"/>
                </a:lnTo>
                <a:lnTo>
                  <a:pt x="131983" y="5903854"/>
                </a:lnTo>
                <a:lnTo>
                  <a:pt x="483214" y="5902868"/>
                </a:lnTo>
                <a:cubicBezTo>
                  <a:pt x="2076643" y="5908787"/>
                  <a:pt x="4816863" y="5938988"/>
                  <a:pt x="4936993" y="5929734"/>
                </a:cubicBezTo>
                <a:cubicBezTo>
                  <a:pt x="4940359" y="5903683"/>
                  <a:pt x="4946642" y="5901881"/>
                  <a:pt x="4946665" y="5879073"/>
                </a:cubicBezTo>
                <a:lnTo>
                  <a:pt x="4942148" y="5858061"/>
                </a:lnTo>
                <a:cubicBezTo>
                  <a:pt x="4944576" y="5832831"/>
                  <a:pt x="4947702" y="5777096"/>
                  <a:pt x="4948266" y="5746170"/>
                </a:cubicBezTo>
                <a:cubicBezTo>
                  <a:pt x="4948831" y="5715243"/>
                  <a:pt x="4952548" y="5680774"/>
                  <a:pt x="4945532" y="5672498"/>
                </a:cubicBezTo>
                <a:lnTo>
                  <a:pt x="4937303" y="5632742"/>
                </a:lnTo>
                <a:lnTo>
                  <a:pt x="4939222" y="3836805"/>
                </a:lnTo>
                <a:cubicBezTo>
                  <a:pt x="4946330" y="3816201"/>
                  <a:pt x="4948846" y="3651504"/>
                  <a:pt x="4941754" y="3658384"/>
                </a:cubicBezTo>
                <a:cubicBezTo>
                  <a:pt x="4940258" y="3572231"/>
                  <a:pt x="4942123" y="3466671"/>
                  <a:pt x="4940629" y="3380518"/>
                </a:cubicBezTo>
                <a:cubicBezTo>
                  <a:pt x="4923430" y="3001238"/>
                  <a:pt x="4939637" y="2608938"/>
                  <a:pt x="4939141" y="2223148"/>
                </a:cubicBezTo>
                <a:lnTo>
                  <a:pt x="4944373" y="2168527"/>
                </a:lnTo>
                <a:lnTo>
                  <a:pt x="4957485" y="2101155"/>
                </a:lnTo>
                <a:lnTo>
                  <a:pt x="4953493" y="2087335"/>
                </a:lnTo>
                <a:cubicBezTo>
                  <a:pt x="4952315" y="2085639"/>
                  <a:pt x="4950991" y="2084257"/>
                  <a:pt x="4949567" y="2083233"/>
                </a:cubicBezTo>
                <a:cubicBezTo>
                  <a:pt x="4950081" y="2068168"/>
                  <a:pt x="4956343" y="2020447"/>
                  <a:pt x="4956568" y="1996948"/>
                </a:cubicBezTo>
                <a:cubicBezTo>
                  <a:pt x="4954685" y="1978712"/>
                  <a:pt x="4952800" y="1960476"/>
                  <a:pt x="4950918" y="1942239"/>
                </a:cubicBezTo>
                <a:lnTo>
                  <a:pt x="4939630" y="1916398"/>
                </a:lnTo>
                <a:lnTo>
                  <a:pt x="4939894" y="1749740"/>
                </a:lnTo>
                <a:lnTo>
                  <a:pt x="4942210" y="1749472"/>
                </a:lnTo>
                <a:cubicBezTo>
                  <a:pt x="4944598" y="1739435"/>
                  <a:pt x="4936370" y="1707983"/>
                  <a:pt x="4953013" y="1710630"/>
                </a:cubicBezTo>
                <a:cubicBezTo>
                  <a:pt x="4951413" y="1683620"/>
                  <a:pt x="4949817" y="1656609"/>
                  <a:pt x="4948218" y="1629599"/>
                </a:cubicBezTo>
                <a:cubicBezTo>
                  <a:pt x="4960214" y="1611720"/>
                  <a:pt x="4954756" y="1577971"/>
                  <a:pt x="4960078" y="1549960"/>
                </a:cubicBezTo>
                <a:lnTo>
                  <a:pt x="4964913" y="1537680"/>
                </a:lnTo>
                <a:lnTo>
                  <a:pt x="4972690" y="1456487"/>
                </a:lnTo>
                <a:lnTo>
                  <a:pt x="4985803" y="1389117"/>
                </a:lnTo>
                <a:lnTo>
                  <a:pt x="4981810" y="1375297"/>
                </a:lnTo>
                <a:cubicBezTo>
                  <a:pt x="4980632" y="1373600"/>
                  <a:pt x="4979308" y="1372219"/>
                  <a:pt x="4977885" y="1371195"/>
                </a:cubicBezTo>
                <a:cubicBezTo>
                  <a:pt x="4978575" y="1362262"/>
                  <a:pt x="4984787" y="1336081"/>
                  <a:pt x="4985953" y="1321699"/>
                </a:cubicBezTo>
                <a:cubicBezTo>
                  <a:pt x="4985597" y="1309436"/>
                  <a:pt x="4985240" y="1297173"/>
                  <a:pt x="4984884" y="1284910"/>
                </a:cubicBezTo>
                <a:lnTo>
                  <a:pt x="4979236" y="1230203"/>
                </a:lnTo>
                <a:cubicBezTo>
                  <a:pt x="4975210" y="1206164"/>
                  <a:pt x="4964841" y="1159397"/>
                  <a:pt x="4960733" y="1140677"/>
                </a:cubicBezTo>
                <a:cubicBezTo>
                  <a:pt x="4953571" y="1137027"/>
                  <a:pt x="4955994" y="1126612"/>
                  <a:pt x="4954582" y="1117885"/>
                </a:cubicBezTo>
                <a:cubicBezTo>
                  <a:pt x="4947913" y="1110279"/>
                  <a:pt x="4947685" y="1068048"/>
                  <a:pt x="4951126" y="1054204"/>
                </a:cubicBezTo>
                <a:cubicBezTo>
                  <a:pt x="4965316" y="1016287"/>
                  <a:pt x="4939943" y="976787"/>
                  <a:pt x="4950498" y="946280"/>
                </a:cubicBezTo>
                <a:cubicBezTo>
                  <a:pt x="4949250" y="921750"/>
                  <a:pt x="4945649" y="913874"/>
                  <a:pt x="4943633" y="907020"/>
                </a:cubicBezTo>
                <a:lnTo>
                  <a:pt x="4941234" y="906169"/>
                </a:lnTo>
                <a:cubicBezTo>
                  <a:pt x="4941248" y="879844"/>
                  <a:pt x="4943679" y="776114"/>
                  <a:pt x="4943722" y="749069"/>
                </a:cubicBezTo>
                <a:lnTo>
                  <a:pt x="4941492" y="743898"/>
                </a:lnTo>
                <a:lnTo>
                  <a:pt x="4941895" y="490199"/>
                </a:lnTo>
                <a:lnTo>
                  <a:pt x="4942394" y="485589"/>
                </a:lnTo>
                <a:cubicBezTo>
                  <a:pt x="4943552" y="471269"/>
                  <a:pt x="4944141" y="459699"/>
                  <a:pt x="4944145" y="454302"/>
                </a:cubicBezTo>
                <a:cubicBezTo>
                  <a:pt x="4943441" y="437389"/>
                  <a:pt x="4942736" y="420474"/>
                  <a:pt x="4942033" y="403560"/>
                </a:cubicBezTo>
                <a:cubicBezTo>
                  <a:pt x="4942307" y="357781"/>
                  <a:pt x="4945733" y="217227"/>
                  <a:pt x="4945792" y="179623"/>
                </a:cubicBezTo>
                <a:lnTo>
                  <a:pt x="4942390" y="177932"/>
                </a:lnTo>
                <a:cubicBezTo>
                  <a:pt x="4942408" y="166334"/>
                  <a:pt x="4942427" y="154737"/>
                  <a:pt x="4942445" y="143139"/>
                </a:cubicBezTo>
                <a:lnTo>
                  <a:pt x="4909651" y="121087"/>
                </a:lnTo>
                <a:lnTo>
                  <a:pt x="3548714" y="114721"/>
                </a:lnTo>
                <a:cubicBezTo>
                  <a:pt x="2825932" y="113848"/>
                  <a:pt x="518952" y="130711"/>
                  <a:pt x="150603" y="117182"/>
                </a:cubicBezTo>
                <a:close/>
                <a:moveTo>
                  <a:pt x="0" y="0"/>
                </a:moveTo>
                <a:lnTo>
                  <a:pt x="5058870" y="0"/>
                </a:lnTo>
                <a:lnTo>
                  <a:pt x="5058870" y="6048556"/>
                </a:lnTo>
                <a:lnTo>
                  <a:pt x="0" y="6048556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87115-2F0B-13ED-F81F-F2D93479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92" y="5037900"/>
            <a:ext cx="7440433" cy="1267407"/>
          </a:xfrm>
        </p:spPr>
        <p:txBody>
          <a:bodyPr>
            <a:normAutofit/>
          </a:bodyPr>
          <a:lstStyle/>
          <a:p>
            <a:pPr marL="285750" indent="-285750" algn="r">
              <a:buFont typeface="Arial"/>
              <a:buChar char="•"/>
            </a:pPr>
            <a:r>
              <a:rPr lang="es-EC" sz="5400" i="0">
                <a:ea typeface="+mj-lt"/>
                <a:cs typeface="+mj-lt"/>
              </a:rPr>
              <a:t>3.- Alcance</a:t>
            </a:r>
            <a:endParaRPr lang="es-EC" sz="5400"/>
          </a:p>
          <a:p>
            <a:pPr algn="r"/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34EB-3AAD-A0CE-8DA5-31856E0B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1862"/>
            <a:ext cx="4876800" cy="39033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EC" sz="1200" dirty="0">
                <a:ea typeface="+mn-lt"/>
                <a:cs typeface="+mn-lt"/>
              </a:rPr>
              <a:t>Implementar un módulo el cual pueda generar, mostrar, almacenar, y beneficiar todo dato interno de la empresa (productos), facturas y precios. Todos estos datos serán actualizados respecto al auge y necesidad del dueño con el propósito de evitar errores, manteniendo una organización estable agilitando los procesos de venta e imagen, determinando módulos de los cuales mencionamos:</a:t>
            </a:r>
            <a:endParaRPr lang="es-EC" sz="1200" dirty="0"/>
          </a:p>
          <a:p>
            <a:pPr algn="just"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s-EC" sz="1200" dirty="0">
                <a:ea typeface="+mn-lt"/>
                <a:cs typeface="+mn-lt"/>
              </a:rPr>
              <a:t>Registro de productos </a:t>
            </a:r>
            <a:endParaRPr lang="es-EC" sz="12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s-EC" sz="1200" dirty="0">
                <a:ea typeface="+mn-lt"/>
                <a:cs typeface="+mn-lt"/>
              </a:rPr>
              <a:t>Procesos:</a:t>
            </a:r>
            <a:endParaRPr lang="es-EC" sz="1200" dirty="0"/>
          </a:p>
          <a:p>
            <a:pPr algn="just">
              <a:lnSpc>
                <a:spcPct val="110000"/>
              </a:lnSpc>
            </a:pPr>
            <a:r>
              <a:rPr lang="es" sz="1200" dirty="0">
                <a:ea typeface="+mn-lt"/>
                <a:cs typeface="+mn-lt"/>
              </a:rPr>
              <a:t>Lista de artículos disponibles. </a:t>
            </a:r>
            <a:endParaRPr lang="en-US" sz="1200" dirty="0"/>
          </a:p>
          <a:p>
            <a:pPr algn="just">
              <a:lnSpc>
                <a:spcPct val="110000"/>
              </a:lnSpc>
            </a:pPr>
            <a:r>
              <a:rPr lang="es" sz="1200" dirty="0">
                <a:ea typeface="+mn-lt"/>
                <a:cs typeface="+mn-lt"/>
              </a:rPr>
              <a:t>Cantidad de artículos vendidos. </a:t>
            </a:r>
            <a:endParaRPr lang="en-US" sz="1200" dirty="0"/>
          </a:p>
          <a:p>
            <a:pPr algn="just">
              <a:lnSpc>
                <a:spcPct val="110000"/>
              </a:lnSpc>
            </a:pPr>
            <a:r>
              <a:rPr lang="es" sz="1200" dirty="0">
                <a:ea typeface="+mn-lt"/>
                <a:cs typeface="+mn-lt"/>
              </a:rPr>
              <a:t>Artículos disponibles.</a:t>
            </a:r>
            <a:endParaRPr lang="en-US" sz="1200" dirty="0"/>
          </a:p>
          <a:p>
            <a:pPr algn="just">
              <a:lnSpc>
                <a:spcPct val="110000"/>
              </a:lnSpc>
            </a:pPr>
            <a:r>
              <a:rPr lang="es" sz="1200" dirty="0">
                <a:ea typeface="+mn-lt"/>
                <a:cs typeface="+mn-lt"/>
              </a:rPr>
              <a:t>Adición de productos nuevos.</a:t>
            </a: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203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 descr="Logotipo&#10;&#10;Descripción generada automáticamente">
            <a:extLst>
              <a:ext uri="{FF2B5EF4-FFF2-40B4-BE49-F238E27FC236}">
                <a16:creationId xmlns:a16="http://schemas.microsoft.com/office/drawing/2014/main" id="{ECA92161-B0E8-540B-DC76-65E66798E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00" r="2" b="1896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CF378-0E2B-D3FA-5EFD-4690CCBF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7" y="709450"/>
            <a:ext cx="5542642" cy="1725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noProof="1"/>
              <a:t>4.- Resultados esperados</a:t>
            </a:r>
          </a:p>
          <a:p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270650-F0B9-0A28-0FD6-6C74A07F0528}"/>
              </a:ext>
            </a:extLst>
          </p:cNvPr>
          <p:cNvSpPr txBox="1"/>
          <p:nvPr/>
        </p:nvSpPr>
        <p:spPr>
          <a:xfrm>
            <a:off x="7931021" y="2810013"/>
            <a:ext cx="3460880" cy="35311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 algn="just">
              <a:lnSpc>
                <a:spcPct val="110000"/>
              </a:lnSpc>
              <a:spcAft>
                <a:spcPts val="600"/>
              </a:spcAft>
            </a:pPr>
            <a:r>
              <a:rPr lang="en-US" noProof="1"/>
              <a:t>El resultado del proyecto,para la empresa ECUASURF contará con un sistema que le permitirá organizar un registro de productos (elaborados/vendidos), herramienta que será útil para evitar conflictos dentro de cantidad de prendas e imagen empresarial.</a:t>
            </a:r>
          </a:p>
        </p:txBody>
      </p:sp>
    </p:spTree>
    <p:extLst>
      <p:ext uri="{BB962C8B-B14F-4D97-AF65-F5344CB8AC3E}">
        <p14:creationId xmlns:p14="http://schemas.microsoft.com/office/powerpoint/2010/main" val="397221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74CD6-EBC8-1B55-77A0-4E39A862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195592"/>
            <a:ext cx="9493249" cy="1577975"/>
          </a:xfrm>
        </p:spPr>
        <p:txBody>
          <a:bodyPr/>
          <a:lstStyle/>
          <a:p>
            <a:r>
              <a:rPr lang="es-ES"/>
              <a:t>5.- Ideas a defender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8797D-1319-12AA-6E15-18E4B5F9FF7D}"/>
              </a:ext>
            </a:extLst>
          </p:cNvPr>
          <p:cNvSpPr>
            <a:spLocks noGrp="1"/>
          </p:cNvSpPr>
          <p:nvPr/>
        </p:nvSpPr>
        <p:spPr>
          <a:xfrm>
            <a:off x="1170972" y="1671779"/>
            <a:ext cx="9551123" cy="4932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>
                <a:ea typeface="+mn-lt"/>
                <a:cs typeface="+mn-lt"/>
              </a:rPr>
              <a:t>Mediante el desarrollo de este proyecto tendremos la experiencia necesaria para implementar las metodologías de desarrollo de software a un emprendimiento en crecimiento, garantizando un inventario más organizado facilitando en gran medida procesos que se realizan manualmente sin el uso de herramientas digitales, estos problemas serán resueltos gracias a la organización y eficacia del grupo, ya que la propuesta inicial es dar una solución factible a cada problemática propuesta por el cliente. </a:t>
            </a:r>
            <a:endParaRPr lang="en-US" noProof="1"/>
          </a:p>
          <a:p>
            <a:pPr algn="just"/>
            <a:endParaRPr lang="en-US" noProof="1">
              <a:ea typeface="+mn-lt"/>
              <a:cs typeface="+mn-lt"/>
            </a:endParaRPr>
          </a:p>
          <a:p>
            <a:pPr algn="just"/>
            <a:r>
              <a:rPr lang="en-US" noProof="1">
                <a:ea typeface="+mn-lt"/>
                <a:cs typeface="+mn-lt"/>
              </a:rPr>
              <a:t>Durante el desarrollo del proyecto se expondrán las diferentes ideas propuestas por el equipo para que los resultados obtenidos sean concretos y facilitar en gran medida la organización de facturas y artículos producidos por la misma. Determinando un trabajo ágil y mostrando una metodología directa a SCRUM, identificando los requisitos fundamentales para el desarrollo del proyecto.</a:t>
            </a:r>
            <a:endParaRPr lang="en-US" noProof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BB54-5A72-952F-F70D-31E2626E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93" y="224"/>
            <a:ext cx="9493249" cy="15779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>
                <a:ea typeface="+mj-lt"/>
                <a:cs typeface="+mj-lt"/>
              </a:rPr>
              <a:t>6.- Linea de </a:t>
            </a:r>
            <a:r>
              <a:rPr lang="es-EC" i="0">
                <a:ea typeface="+mj-lt"/>
                <a:cs typeface="+mj-lt"/>
              </a:rPr>
              <a:t>tiempo</a:t>
            </a:r>
            <a:endParaRPr lang="es-EC"/>
          </a:p>
          <a:p>
            <a:endParaRPr lang="en-US"/>
          </a:p>
        </p:txBody>
      </p:sp>
      <p:pic>
        <p:nvPicPr>
          <p:cNvPr id="3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C57732CD-6280-41A0-2CB4-E925A780B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9" t="12897" r="13291" b="12924"/>
          <a:stretch/>
        </p:blipFill>
        <p:spPr>
          <a:xfrm>
            <a:off x="957330" y="949222"/>
            <a:ext cx="10111865" cy="56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C704-CD88-3305-C1F3-31FB8895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5" y="297470"/>
            <a:ext cx="9493249" cy="15779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s-EC" i="0">
                <a:ea typeface="+mj-lt"/>
                <a:cs typeface="+mj-lt"/>
              </a:rPr>
              <a:t>7.- Actas</a:t>
            </a:r>
            <a:r>
              <a:rPr lang="en-US" i="0">
                <a:ea typeface="+mj-lt"/>
                <a:cs typeface="+mj-lt"/>
              </a:rPr>
              <a:t> de </a:t>
            </a:r>
            <a:r>
              <a:rPr lang="es-EC" i="0">
                <a:ea typeface="+mj-lt"/>
                <a:cs typeface="+mj-lt"/>
              </a:rPr>
              <a:t>reuniones</a:t>
            </a:r>
            <a:endParaRPr lang="es-EC"/>
          </a:p>
          <a:p>
            <a:endParaRPr lang="en-US"/>
          </a:p>
        </p:txBody>
      </p: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13E6852-4162-00C2-FB3A-E918015F3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7" t="15385" r="13981" b="4164"/>
          <a:stretch/>
        </p:blipFill>
        <p:spPr>
          <a:xfrm>
            <a:off x="759526" y="1195019"/>
            <a:ext cx="4882408" cy="5212886"/>
          </a:xfrm>
          <a:prstGeom prst="rect">
            <a:avLst/>
          </a:prstGeom>
        </p:spPr>
      </p:pic>
      <p:pic>
        <p:nvPicPr>
          <p:cNvPr id="5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616A081-8832-02F7-DDAD-6F2E7464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3" t="22690" r="34493" b="8560"/>
          <a:stretch/>
        </p:blipFill>
        <p:spPr>
          <a:xfrm>
            <a:off x="6096926" y="264151"/>
            <a:ext cx="5132954" cy="61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9035-C80B-77CC-77C1-B87D88ED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" y="-662402"/>
            <a:ext cx="9493249" cy="1577975"/>
          </a:xfrm>
        </p:spPr>
        <p:txBody>
          <a:bodyPr/>
          <a:lstStyle/>
          <a:p>
            <a:r>
              <a:rPr lang="es-ES"/>
              <a:t>8.- Especificación de RF</a:t>
            </a:r>
          </a:p>
        </p:txBody>
      </p:sp>
      <p:pic>
        <p:nvPicPr>
          <p:cNvPr id="3" name="Imagen 5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5D5202C0-81DB-F191-ED08-C1B1B8174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" t="28423" r="1359" b="9705"/>
          <a:stretch/>
        </p:blipFill>
        <p:spPr>
          <a:xfrm>
            <a:off x="307137" y="1235501"/>
            <a:ext cx="11577521" cy="51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3468EE5-662B-9D79-712C-E8D5C8F05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27" t="27653" r="33085" b="7288"/>
          <a:stretch/>
        </p:blipFill>
        <p:spPr>
          <a:xfrm>
            <a:off x="6185501" y="397287"/>
            <a:ext cx="5546526" cy="5861193"/>
          </a:xfrm>
          <a:prstGeom prst="rect">
            <a:avLst/>
          </a:prstGeom>
        </p:spPr>
      </p:pic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2FA2A44-B273-628B-D957-6EA94AA95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95" t="26928" r="33302" b="16092"/>
          <a:stretch/>
        </p:blipFill>
        <p:spPr>
          <a:xfrm>
            <a:off x="181337" y="400316"/>
            <a:ext cx="5769398" cy="58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3771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Franklin Gothic Heavy</vt:lpstr>
      <vt:lpstr>AfterhoursVTI</vt:lpstr>
      <vt:lpstr>Presentación del proyecto final </vt:lpstr>
      <vt:lpstr>1.- Objetivo General</vt:lpstr>
      <vt:lpstr>3.- Alcance </vt:lpstr>
      <vt:lpstr>4.- Resultados esperados </vt:lpstr>
      <vt:lpstr>5.- Ideas a defender </vt:lpstr>
      <vt:lpstr>6.- Linea de tiempo </vt:lpstr>
      <vt:lpstr>7.- Actas de reuniones </vt:lpstr>
      <vt:lpstr>8.- Especificación de RF</vt:lpstr>
      <vt:lpstr>Presentación de PowerPoint</vt:lpstr>
      <vt:lpstr>9.- Diseño (CU) </vt:lpstr>
      <vt:lpstr>10.- Resultados </vt:lpstr>
      <vt:lpstr>11.- Conclusiones y 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Stephano Santin</cp:lastModifiedBy>
  <cp:revision>2</cp:revision>
  <dcterms:created xsi:type="dcterms:W3CDTF">2023-02-05T00:45:54Z</dcterms:created>
  <dcterms:modified xsi:type="dcterms:W3CDTF">2023-02-06T21:50:28Z</dcterms:modified>
</cp:coreProperties>
</file>