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2" r:id="rId4"/>
    <p:sldId id="283" r:id="rId5"/>
    <p:sldId id="284" r:id="rId6"/>
    <p:sldId id="287" r:id="rId7"/>
    <p:sldId id="286" r:id="rId8"/>
    <p:sldId id="285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3EE18-2D22-468D-B909-B734FC33E8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FA0F29-7A58-4C8A-A921-822B6FD1595A}">
      <dgm:prSet phldrT="[Text]"/>
      <dgm:spPr/>
      <dgm:t>
        <a:bodyPr/>
        <a:lstStyle/>
        <a:p>
          <a:r>
            <a:rPr lang="en-GB" dirty="0" err="1"/>
            <a:t>myParent</a:t>
          </a:r>
          <a:endParaRPr lang="en-GB" dirty="0"/>
        </a:p>
      </dgm:t>
    </dgm:pt>
    <dgm:pt modelId="{9B7C5C59-8C83-4EE7-8B40-5455E7E0AD80}" type="parTrans" cxnId="{4C3A1C18-9AFE-417F-A17A-E011DAAD2025}">
      <dgm:prSet/>
      <dgm:spPr/>
      <dgm:t>
        <a:bodyPr/>
        <a:lstStyle/>
        <a:p>
          <a:endParaRPr lang="en-GB"/>
        </a:p>
      </dgm:t>
    </dgm:pt>
    <dgm:pt modelId="{B2AC26F0-6897-494B-BA58-6762E1A0773E}" type="sibTrans" cxnId="{4C3A1C18-9AFE-417F-A17A-E011DAAD2025}">
      <dgm:prSet/>
      <dgm:spPr/>
      <dgm:t>
        <a:bodyPr/>
        <a:lstStyle/>
        <a:p>
          <a:endParaRPr lang="en-GB"/>
        </a:p>
      </dgm:t>
    </dgm:pt>
    <dgm:pt modelId="{525094EC-7D2B-4C24-B427-FDB4E7DC38E1}">
      <dgm:prSet phldrT="[Text]"/>
      <dgm:spPr/>
      <dgm:t>
        <a:bodyPr/>
        <a:lstStyle/>
        <a:p>
          <a:r>
            <a:rPr lang="en-GB" dirty="0" err="1"/>
            <a:t>myChild</a:t>
          </a:r>
          <a:endParaRPr lang="en-GB" dirty="0"/>
        </a:p>
      </dgm:t>
    </dgm:pt>
    <dgm:pt modelId="{9165BD51-7930-4D64-83DD-FB2E3B17033A}" type="parTrans" cxnId="{5C3E567A-3734-487A-A730-BF174E709CD5}">
      <dgm:prSet/>
      <dgm:spPr/>
      <dgm:t>
        <a:bodyPr/>
        <a:lstStyle/>
        <a:p>
          <a:endParaRPr lang="en-GB"/>
        </a:p>
      </dgm:t>
    </dgm:pt>
    <dgm:pt modelId="{09C87B5B-A494-4E64-B232-49F190C98479}" type="sibTrans" cxnId="{5C3E567A-3734-487A-A730-BF174E709CD5}">
      <dgm:prSet/>
      <dgm:spPr/>
      <dgm:t>
        <a:bodyPr/>
        <a:lstStyle/>
        <a:p>
          <a:endParaRPr lang="en-GB"/>
        </a:p>
      </dgm:t>
    </dgm:pt>
    <dgm:pt modelId="{A2969D24-35DC-4DDB-8EE6-E515A97C8868}">
      <dgm:prSet phldrT="[Text]"/>
      <dgm:spPr/>
      <dgm:t>
        <a:bodyPr/>
        <a:lstStyle/>
        <a:p>
          <a:r>
            <a:rPr lang="en-GB" dirty="0" err="1"/>
            <a:t>myChild</a:t>
          </a:r>
          <a:endParaRPr lang="en-GB" dirty="0"/>
        </a:p>
      </dgm:t>
    </dgm:pt>
    <dgm:pt modelId="{72B21A96-CF95-4147-A9F0-05C5C0305440}" type="parTrans" cxnId="{80249CAB-A426-42BA-BC14-C875C2D2FE6E}">
      <dgm:prSet/>
      <dgm:spPr/>
      <dgm:t>
        <a:bodyPr/>
        <a:lstStyle/>
        <a:p>
          <a:endParaRPr lang="en-GB"/>
        </a:p>
      </dgm:t>
    </dgm:pt>
    <dgm:pt modelId="{53634159-1E7D-45F8-A700-18DB8682DF0A}" type="sibTrans" cxnId="{80249CAB-A426-42BA-BC14-C875C2D2FE6E}">
      <dgm:prSet/>
      <dgm:spPr/>
      <dgm:t>
        <a:bodyPr/>
        <a:lstStyle/>
        <a:p>
          <a:endParaRPr lang="en-GB"/>
        </a:p>
      </dgm:t>
    </dgm:pt>
    <dgm:pt modelId="{B03C497F-DAF9-43A0-993A-68115F12929E}">
      <dgm:prSet phldrT="[Text]"/>
      <dgm:spPr/>
      <dgm:t>
        <a:bodyPr/>
        <a:lstStyle/>
        <a:p>
          <a:r>
            <a:rPr lang="en-GB" dirty="0" err="1"/>
            <a:t>myChild</a:t>
          </a:r>
          <a:endParaRPr lang="en-GB" dirty="0"/>
        </a:p>
      </dgm:t>
    </dgm:pt>
    <dgm:pt modelId="{889B4FF4-C7F7-4514-B4EF-481962A1E70D}" type="parTrans" cxnId="{91CC92D3-F291-4FB8-B0CE-E08FA8F71027}">
      <dgm:prSet/>
      <dgm:spPr/>
      <dgm:t>
        <a:bodyPr/>
        <a:lstStyle/>
        <a:p>
          <a:endParaRPr lang="en-GB"/>
        </a:p>
      </dgm:t>
    </dgm:pt>
    <dgm:pt modelId="{AA8D96B3-7C83-40B5-B3F1-7FD4135B4251}" type="sibTrans" cxnId="{91CC92D3-F291-4FB8-B0CE-E08FA8F71027}">
      <dgm:prSet/>
      <dgm:spPr/>
      <dgm:t>
        <a:bodyPr/>
        <a:lstStyle/>
        <a:p>
          <a:endParaRPr lang="en-GB"/>
        </a:p>
      </dgm:t>
    </dgm:pt>
    <dgm:pt modelId="{C2EC3994-E4B8-4451-9198-893C8FED2108}" type="pres">
      <dgm:prSet presAssocID="{AC73EE18-2D22-468D-B909-B734FC33E8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752640-ACE8-4DC2-8DED-DBF312A3BE49}" type="pres">
      <dgm:prSet presAssocID="{52FA0F29-7A58-4C8A-A921-822B6FD1595A}" presName="hierRoot1" presStyleCnt="0">
        <dgm:presLayoutVars>
          <dgm:hierBranch val="init"/>
        </dgm:presLayoutVars>
      </dgm:prSet>
      <dgm:spPr/>
    </dgm:pt>
    <dgm:pt modelId="{8BFE6CEA-11D0-47BB-A5D2-99E42C6D288A}" type="pres">
      <dgm:prSet presAssocID="{52FA0F29-7A58-4C8A-A921-822B6FD1595A}" presName="rootComposite1" presStyleCnt="0"/>
      <dgm:spPr/>
    </dgm:pt>
    <dgm:pt modelId="{B5F019E2-7590-49ED-915A-899E8EFEB4EE}" type="pres">
      <dgm:prSet presAssocID="{52FA0F29-7A58-4C8A-A921-822B6FD1595A}" presName="rootText1" presStyleLbl="node0" presStyleIdx="0" presStyleCnt="1">
        <dgm:presLayoutVars>
          <dgm:chPref val="3"/>
        </dgm:presLayoutVars>
      </dgm:prSet>
      <dgm:spPr/>
    </dgm:pt>
    <dgm:pt modelId="{64C8F493-29B7-43AD-A9D9-3CFD24041AD0}" type="pres">
      <dgm:prSet presAssocID="{52FA0F29-7A58-4C8A-A921-822B6FD1595A}" presName="rootConnector1" presStyleLbl="node1" presStyleIdx="0" presStyleCnt="0"/>
      <dgm:spPr/>
    </dgm:pt>
    <dgm:pt modelId="{0ECAB62D-10D6-4452-8D84-938294FA98EE}" type="pres">
      <dgm:prSet presAssocID="{52FA0F29-7A58-4C8A-A921-822B6FD1595A}" presName="hierChild2" presStyleCnt="0"/>
      <dgm:spPr/>
    </dgm:pt>
    <dgm:pt modelId="{FF00DA7C-3837-4DA7-B5C3-6E56766F1321}" type="pres">
      <dgm:prSet presAssocID="{9165BD51-7930-4D64-83DD-FB2E3B17033A}" presName="Name37" presStyleLbl="parChTrans1D2" presStyleIdx="0" presStyleCnt="3"/>
      <dgm:spPr/>
    </dgm:pt>
    <dgm:pt modelId="{C7E7429F-9464-428C-ABAD-D0524935797A}" type="pres">
      <dgm:prSet presAssocID="{525094EC-7D2B-4C24-B427-FDB4E7DC38E1}" presName="hierRoot2" presStyleCnt="0">
        <dgm:presLayoutVars>
          <dgm:hierBranch val="init"/>
        </dgm:presLayoutVars>
      </dgm:prSet>
      <dgm:spPr/>
    </dgm:pt>
    <dgm:pt modelId="{AFEF15B0-4B8D-496A-B3FB-B7679B934027}" type="pres">
      <dgm:prSet presAssocID="{525094EC-7D2B-4C24-B427-FDB4E7DC38E1}" presName="rootComposite" presStyleCnt="0"/>
      <dgm:spPr/>
    </dgm:pt>
    <dgm:pt modelId="{4F879AEB-59B8-453B-82C9-8CB6BFEC54AD}" type="pres">
      <dgm:prSet presAssocID="{525094EC-7D2B-4C24-B427-FDB4E7DC38E1}" presName="rootText" presStyleLbl="node2" presStyleIdx="0" presStyleCnt="3">
        <dgm:presLayoutVars>
          <dgm:chPref val="3"/>
        </dgm:presLayoutVars>
      </dgm:prSet>
      <dgm:spPr/>
    </dgm:pt>
    <dgm:pt modelId="{47413CE7-AD1E-4498-A19D-0750D0F6C88C}" type="pres">
      <dgm:prSet presAssocID="{525094EC-7D2B-4C24-B427-FDB4E7DC38E1}" presName="rootConnector" presStyleLbl="node2" presStyleIdx="0" presStyleCnt="3"/>
      <dgm:spPr/>
    </dgm:pt>
    <dgm:pt modelId="{BC16BAF2-5260-4CFD-8CE1-9CE2C0557507}" type="pres">
      <dgm:prSet presAssocID="{525094EC-7D2B-4C24-B427-FDB4E7DC38E1}" presName="hierChild4" presStyleCnt="0"/>
      <dgm:spPr/>
    </dgm:pt>
    <dgm:pt modelId="{EB4B8D3A-07A7-427E-A233-1C6C355C9883}" type="pres">
      <dgm:prSet presAssocID="{525094EC-7D2B-4C24-B427-FDB4E7DC38E1}" presName="hierChild5" presStyleCnt="0"/>
      <dgm:spPr/>
    </dgm:pt>
    <dgm:pt modelId="{9BEE0C19-F8AE-4B82-817E-9F170D958544}" type="pres">
      <dgm:prSet presAssocID="{72B21A96-CF95-4147-A9F0-05C5C0305440}" presName="Name37" presStyleLbl="parChTrans1D2" presStyleIdx="1" presStyleCnt="3"/>
      <dgm:spPr/>
    </dgm:pt>
    <dgm:pt modelId="{7ED9988E-E98D-4CC3-A56D-53B2F41C24B0}" type="pres">
      <dgm:prSet presAssocID="{A2969D24-35DC-4DDB-8EE6-E515A97C8868}" presName="hierRoot2" presStyleCnt="0">
        <dgm:presLayoutVars>
          <dgm:hierBranch val="init"/>
        </dgm:presLayoutVars>
      </dgm:prSet>
      <dgm:spPr/>
    </dgm:pt>
    <dgm:pt modelId="{176C0612-F687-4F8D-807D-5D76C9AB47A4}" type="pres">
      <dgm:prSet presAssocID="{A2969D24-35DC-4DDB-8EE6-E515A97C8868}" presName="rootComposite" presStyleCnt="0"/>
      <dgm:spPr/>
    </dgm:pt>
    <dgm:pt modelId="{4091E1E7-8DC6-41A7-98C7-512AE9AC4680}" type="pres">
      <dgm:prSet presAssocID="{A2969D24-35DC-4DDB-8EE6-E515A97C8868}" presName="rootText" presStyleLbl="node2" presStyleIdx="1" presStyleCnt="3">
        <dgm:presLayoutVars>
          <dgm:chPref val="3"/>
        </dgm:presLayoutVars>
      </dgm:prSet>
      <dgm:spPr/>
    </dgm:pt>
    <dgm:pt modelId="{0EFE56CA-776D-4083-B460-A92F48998506}" type="pres">
      <dgm:prSet presAssocID="{A2969D24-35DC-4DDB-8EE6-E515A97C8868}" presName="rootConnector" presStyleLbl="node2" presStyleIdx="1" presStyleCnt="3"/>
      <dgm:spPr/>
    </dgm:pt>
    <dgm:pt modelId="{EAA7AD14-B4CB-4635-BFA6-CD35FED0B241}" type="pres">
      <dgm:prSet presAssocID="{A2969D24-35DC-4DDB-8EE6-E515A97C8868}" presName="hierChild4" presStyleCnt="0"/>
      <dgm:spPr/>
    </dgm:pt>
    <dgm:pt modelId="{E4AA413E-62A6-424D-BEC6-AEC16252E94C}" type="pres">
      <dgm:prSet presAssocID="{A2969D24-35DC-4DDB-8EE6-E515A97C8868}" presName="hierChild5" presStyleCnt="0"/>
      <dgm:spPr/>
    </dgm:pt>
    <dgm:pt modelId="{630D70BF-308E-44C3-9F17-23B44E86CAA0}" type="pres">
      <dgm:prSet presAssocID="{889B4FF4-C7F7-4514-B4EF-481962A1E70D}" presName="Name37" presStyleLbl="parChTrans1D2" presStyleIdx="2" presStyleCnt="3"/>
      <dgm:spPr/>
    </dgm:pt>
    <dgm:pt modelId="{662C3C2C-3811-4FE6-A5C1-6CD400B21F54}" type="pres">
      <dgm:prSet presAssocID="{B03C497F-DAF9-43A0-993A-68115F12929E}" presName="hierRoot2" presStyleCnt="0">
        <dgm:presLayoutVars>
          <dgm:hierBranch val="init"/>
        </dgm:presLayoutVars>
      </dgm:prSet>
      <dgm:spPr/>
    </dgm:pt>
    <dgm:pt modelId="{56FDC733-4A63-456C-AA90-D52FE6306108}" type="pres">
      <dgm:prSet presAssocID="{B03C497F-DAF9-43A0-993A-68115F12929E}" presName="rootComposite" presStyleCnt="0"/>
      <dgm:spPr/>
    </dgm:pt>
    <dgm:pt modelId="{0D34AF48-57DF-43C8-896B-BC32D98C4F07}" type="pres">
      <dgm:prSet presAssocID="{B03C497F-DAF9-43A0-993A-68115F12929E}" presName="rootText" presStyleLbl="node2" presStyleIdx="2" presStyleCnt="3">
        <dgm:presLayoutVars>
          <dgm:chPref val="3"/>
        </dgm:presLayoutVars>
      </dgm:prSet>
      <dgm:spPr/>
    </dgm:pt>
    <dgm:pt modelId="{9E175637-31E8-4596-A401-82D08B3CF7C8}" type="pres">
      <dgm:prSet presAssocID="{B03C497F-DAF9-43A0-993A-68115F12929E}" presName="rootConnector" presStyleLbl="node2" presStyleIdx="2" presStyleCnt="3"/>
      <dgm:spPr/>
    </dgm:pt>
    <dgm:pt modelId="{B6CEA6C9-C90A-4FAF-B2CE-0E1232D3F527}" type="pres">
      <dgm:prSet presAssocID="{B03C497F-DAF9-43A0-993A-68115F12929E}" presName="hierChild4" presStyleCnt="0"/>
      <dgm:spPr/>
    </dgm:pt>
    <dgm:pt modelId="{05C5E71F-2BDC-4E2A-9754-AB75B8198C81}" type="pres">
      <dgm:prSet presAssocID="{B03C497F-DAF9-43A0-993A-68115F12929E}" presName="hierChild5" presStyleCnt="0"/>
      <dgm:spPr/>
    </dgm:pt>
    <dgm:pt modelId="{5552C68B-2192-4C8C-9D88-4C57FB5FEB0B}" type="pres">
      <dgm:prSet presAssocID="{52FA0F29-7A58-4C8A-A921-822B6FD1595A}" presName="hierChild3" presStyleCnt="0"/>
      <dgm:spPr/>
    </dgm:pt>
  </dgm:ptLst>
  <dgm:cxnLst>
    <dgm:cxn modelId="{C4CB3411-ECEC-42A1-A340-3A7F81524D09}" type="presOf" srcId="{A2969D24-35DC-4DDB-8EE6-E515A97C8868}" destId="{0EFE56CA-776D-4083-B460-A92F48998506}" srcOrd="1" destOrd="0" presId="urn:microsoft.com/office/officeart/2005/8/layout/orgChart1"/>
    <dgm:cxn modelId="{DD28C213-7959-4BAF-BEB4-32B29224B107}" type="presOf" srcId="{525094EC-7D2B-4C24-B427-FDB4E7DC38E1}" destId="{47413CE7-AD1E-4498-A19D-0750D0F6C88C}" srcOrd="1" destOrd="0" presId="urn:microsoft.com/office/officeart/2005/8/layout/orgChart1"/>
    <dgm:cxn modelId="{4C3A1C18-9AFE-417F-A17A-E011DAAD2025}" srcId="{AC73EE18-2D22-468D-B909-B734FC33E81F}" destId="{52FA0F29-7A58-4C8A-A921-822B6FD1595A}" srcOrd="0" destOrd="0" parTransId="{9B7C5C59-8C83-4EE7-8B40-5455E7E0AD80}" sibTransId="{B2AC26F0-6897-494B-BA58-6762E1A0773E}"/>
    <dgm:cxn modelId="{BCC3BB18-E087-4055-9029-B8982DE76A4C}" type="presOf" srcId="{B03C497F-DAF9-43A0-993A-68115F12929E}" destId="{0D34AF48-57DF-43C8-896B-BC32D98C4F07}" srcOrd="0" destOrd="0" presId="urn:microsoft.com/office/officeart/2005/8/layout/orgChart1"/>
    <dgm:cxn modelId="{E405B819-F1EC-4309-922E-75E502F2F400}" type="presOf" srcId="{72B21A96-CF95-4147-A9F0-05C5C0305440}" destId="{9BEE0C19-F8AE-4B82-817E-9F170D958544}" srcOrd="0" destOrd="0" presId="urn:microsoft.com/office/officeart/2005/8/layout/orgChart1"/>
    <dgm:cxn modelId="{188CDC27-2BFC-4CBE-AFDC-E352881D22E2}" type="presOf" srcId="{52FA0F29-7A58-4C8A-A921-822B6FD1595A}" destId="{64C8F493-29B7-43AD-A9D9-3CFD24041AD0}" srcOrd="1" destOrd="0" presId="urn:microsoft.com/office/officeart/2005/8/layout/orgChart1"/>
    <dgm:cxn modelId="{3895AD2D-5608-49BD-959A-171A8D831217}" type="presOf" srcId="{889B4FF4-C7F7-4514-B4EF-481962A1E70D}" destId="{630D70BF-308E-44C3-9F17-23B44E86CAA0}" srcOrd="0" destOrd="0" presId="urn:microsoft.com/office/officeart/2005/8/layout/orgChart1"/>
    <dgm:cxn modelId="{C38D0835-663D-4519-91F9-D91FBE26E078}" type="presOf" srcId="{A2969D24-35DC-4DDB-8EE6-E515A97C8868}" destId="{4091E1E7-8DC6-41A7-98C7-512AE9AC4680}" srcOrd="0" destOrd="0" presId="urn:microsoft.com/office/officeart/2005/8/layout/orgChart1"/>
    <dgm:cxn modelId="{707AFE3A-8604-4B6E-9A89-C1BCBEA79344}" type="presOf" srcId="{525094EC-7D2B-4C24-B427-FDB4E7DC38E1}" destId="{4F879AEB-59B8-453B-82C9-8CB6BFEC54AD}" srcOrd="0" destOrd="0" presId="urn:microsoft.com/office/officeart/2005/8/layout/orgChart1"/>
    <dgm:cxn modelId="{70CD0C40-E1F8-41F3-9803-8EE5D21065A7}" type="presOf" srcId="{B03C497F-DAF9-43A0-993A-68115F12929E}" destId="{9E175637-31E8-4596-A401-82D08B3CF7C8}" srcOrd="1" destOrd="0" presId="urn:microsoft.com/office/officeart/2005/8/layout/orgChart1"/>
    <dgm:cxn modelId="{5C3E567A-3734-487A-A730-BF174E709CD5}" srcId="{52FA0F29-7A58-4C8A-A921-822B6FD1595A}" destId="{525094EC-7D2B-4C24-B427-FDB4E7DC38E1}" srcOrd="0" destOrd="0" parTransId="{9165BD51-7930-4D64-83DD-FB2E3B17033A}" sibTransId="{09C87B5B-A494-4E64-B232-49F190C98479}"/>
    <dgm:cxn modelId="{4696B588-E1A7-4E2A-8B0B-D2CBDF15C437}" type="presOf" srcId="{52FA0F29-7A58-4C8A-A921-822B6FD1595A}" destId="{B5F019E2-7590-49ED-915A-899E8EFEB4EE}" srcOrd="0" destOrd="0" presId="urn:microsoft.com/office/officeart/2005/8/layout/orgChart1"/>
    <dgm:cxn modelId="{B09CD989-B4A8-48DE-8EDF-FCB01EC0DF58}" type="presOf" srcId="{AC73EE18-2D22-468D-B909-B734FC33E81F}" destId="{C2EC3994-E4B8-4451-9198-893C8FED2108}" srcOrd="0" destOrd="0" presId="urn:microsoft.com/office/officeart/2005/8/layout/orgChart1"/>
    <dgm:cxn modelId="{80249CAB-A426-42BA-BC14-C875C2D2FE6E}" srcId="{52FA0F29-7A58-4C8A-A921-822B6FD1595A}" destId="{A2969D24-35DC-4DDB-8EE6-E515A97C8868}" srcOrd="1" destOrd="0" parTransId="{72B21A96-CF95-4147-A9F0-05C5C0305440}" sibTransId="{53634159-1E7D-45F8-A700-18DB8682DF0A}"/>
    <dgm:cxn modelId="{91CC92D3-F291-4FB8-B0CE-E08FA8F71027}" srcId="{52FA0F29-7A58-4C8A-A921-822B6FD1595A}" destId="{B03C497F-DAF9-43A0-993A-68115F12929E}" srcOrd="2" destOrd="0" parTransId="{889B4FF4-C7F7-4514-B4EF-481962A1E70D}" sibTransId="{AA8D96B3-7C83-40B5-B3F1-7FD4135B4251}"/>
    <dgm:cxn modelId="{82C6ECEC-7861-4E3F-88D3-A2560B52E6AE}" type="presOf" srcId="{9165BD51-7930-4D64-83DD-FB2E3B17033A}" destId="{FF00DA7C-3837-4DA7-B5C3-6E56766F1321}" srcOrd="0" destOrd="0" presId="urn:microsoft.com/office/officeart/2005/8/layout/orgChart1"/>
    <dgm:cxn modelId="{93C4213F-59C1-4991-8491-B1CDC40F423A}" type="presParOf" srcId="{C2EC3994-E4B8-4451-9198-893C8FED2108}" destId="{87752640-ACE8-4DC2-8DED-DBF312A3BE49}" srcOrd="0" destOrd="0" presId="urn:microsoft.com/office/officeart/2005/8/layout/orgChart1"/>
    <dgm:cxn modelId="{7AE0BE77-45C4-4C58-A8E1-82B2D497D9A1}" type="presParOf" srcId="{87752640-ACE8-4DC2-8DED-DBF312A3BE49}" destId="{8BFE6CEA-11D0-47BB-A5D2-99E42C6D288A}" srcOrd="0" destOrd="0" presId="urn:microsoft.com/office/officeart/2005/8/layout/orgChart1"/>
    <dgm:cxn modelId="{19F6D417-84AF-4C86-9694-07E534F75AA4}" type="presParOf" srcId="{8BFE6CEA-11D0-47BB-A5D2-99E42C6D288A}" destId="{B5F019E2-7590-49ED-915A-899E8EFEB4EE}" srcOrd="0" destOrd="0" presId="urn:microsoft.com/office/officeart/2005/8/layout/orgChart1"/>
    <dgm:cxn modelId="{42BE8414-7E6D-4385-8D57-AFD5983C437A}" type="presParOf" srcId="{8BFE6CEA-11D0-47BB-A5D2-99E42C6D288A}" destId="{64C8F493-29B7-43AD-A9D9-3CFD24041AD0}" srcOrd="1" destOrd="0" presId="urn:microsoft.com/office/officeart/2005/8/layout/orgChart1"/>
    <dgm:cxn modelId="{F89909D3-AC3E-4EBC-8A69-15B701E36A1B}" type="presParOf" srcId="{87752640-ACE8-4DC2-8DED-DBF312A3BE49}" destId="{0ECAB62D-10D6-4452-8D84-938294FA98EE}" srcOrd="1" destOrd="0" presId="urn:microsoft.com/office/officeart/2005/8/layout/orgChart1"/>
    <dgm:cxn modelId="{B5E4016A-3770-4482-B4E7-94865AD95A7B}" type="presParOf" srcId="{0ECAB62D-10D6-4452-8D84-938294FA98EE}" destId="{FF00DA7C-3837-4DA7-B5C3-6E56766F1321}" srcOrd="0" destOrd="0" presId="urn:microsoft.com/office/officeart/2005/8/layout/orgChart1"/>
    <dgm:cxn modelId="{6B7CAA1D-1E45-473B-977A-0FEC298E4381}" type="presParOf" srcId="{0ECAB62D-10D6-4452-8D84-938294FA98EE}" destId="{C7E7429F-9464-428C-ABAD-D0524935797A}" srcOrd="1" destOrd="0" presId="urn:microsoft.com/office/officeart/2005/8/layout/orgChart1"/>
    <dgm:cxn modelId="{CA5D2A2C-1684-42F4-8914-A067A258106D}" type="presParOf" srcId="{C7E7429F-9464-428C-ABAD-D0524935797A}" destId="{AFEF15B0-4B8D-496A-B3FB-B7679B934027}" srcOrd="0" destOrd="0" presId="urn:microsoft.com/office/officeart/2005/8/layout/orgChart1"/>
    <dgm:cxn modelId="{D5B84429-C7DD-4F05-9478-509BF2A93B2A}" type="presParOf" srcId="{AFEF15B0-4B8D-496A-B3FB-B7679B934027}" destId="{4F879AEB-59B8-453B-82C9-8CB6BFEC54AD}" srcOrd="0" destOrd="0" presId="urn:microsoft.com/office/officeart/2005/8/layout/orgChart1"/>
    <dgm:cxn modelId="{D0178138-321D-456F-B7A9-D40B0CCF5D7A}" type="presParOf" srcId="{AFEF15B0-4B8D-496A-B3FB-B7679B934027}" destId="{47413CE7-AD1E-4498-A19D-0750D0F6C88C}" srcOrd="1" destOrd="0" presId="urn:microsoft.com/office/officeart/2005/8/layout/orgChart1"/>
    <dgm:cxn modelId="{994643AD-06FA-40CC-8B83-AC06BC0437B6}" type="presParOf" srcId="{C7E7429F-9464-428C-ABAD-D0524935797A}" destId="{BC16BAF2-5260-4CFD-8CE1-9CE2C0557507}" srcOrd="1" destOrd="0" presId="urn:microsoft.com/office/officeart/2005/8/layout/orgChart1"/>
    <dgm:cxn modelId="{CD633CD8-44EA-4EB9-AC43-1C420AC1639E}" type="presParOf" srcId="{C7E7429F-9464-428C-ABAD-D0524935797A}" destId="{EB4B8D3A-07A7-427E-A233-1C6C355C9883}" srcOrd="2" destOrd="0" presId="urn:microsoft.com/office/officeart/2005/8/layout/orgChart1"/>
    <dgm:cxn modelId="{ECD7459D-7C16-4231-9D56-D6C2BB4049A1}" type="presParOf" srcId="{0ECAB62D-10D6-4452-8D84-938294FA98EE}" destId="{9BEE0C19-F8AE-4B82-817E-9F170D958544}" srcOrd="2" destOrd="0" presId="urn:microsoft.com/office/officeart/2005/8/layout/orgChart1"/>
    <dgm:cxn modelId="{C586C3E1-3868-40CC-8A2B-FC16C35141C2}" type="presParOf" srcId="{0ECAB62D-10D6-4452-8D84-938294FA98EE}" destId="{7ED9988E-E98D-4CC3-A56D-53B2F41C24B0}" srcOrd="3" destOrd="0" presId="urn:microsoft.com/office/officeart/2005/8/layout/orgChart1"/>
    <dgm:cxn modelId="{B1E29F5F-367B-4C43-88B8-1B9667229C85}" type="presParOf" srcId="{7ED9988E-E98D-4CC3-A56D-53B2F41C24B0}" destId="{176C0612-F687-4F8D-807D-5D76C9AB47A4}" srcOrd="0" destOrd="0" presId="urn:microsoft.com/office/officeart/2005/8/layout/orgChart1"/>
    <dgm:cxn modelId="{ACA1C9B3-327B-4A46-97F7-F21A0375C33A}" type="presParOf" srcId="{176C0612-F687-4F8D-807D-5D76C9AB47A4}" destId="{4091E1E7-8DC6-41A7-98C7-512AE9AC4680}" srcOrd="0" destOrd="0" presId="urn:microsoft.com/office/officeart/2005/8/layout/orgChart1"/>
    <dgm:cxn modelId="{52AC494B-C48D-48FB-AAB4-981D8F21AA53}" type="presParOf" srcId="{176C0612-F687-4F8D-807D-5D76C9AB47A4}" destId="{0EFE56CA-776D-4083-B460-A92F48998506}" srcOrd="1" destOrd="0" presId="urn:microsoft.com/office/officeart/2005/8/layout/orgChart1"/>
    <dgm:cxn modelId="{6981B749-2913-4C72-9C69-E7BD0DBE76D6}" type="presParOf" srcId="{7ED9988E-E98D-4CC3-A56D-53B2F41C24B0}" destId="{EAA7AD14-B4CB-4635-BFA6-CD35FED0B241}" srcOrd="1" destOrd="0" presId="urn:microsoft.com/office/officeart/2005/8/layout/orgChart1"/>
    <dgm:cxn modelId="{5A644110-A96C-4718-A02B-8A04D83E8C4E}" type="presParOf" srcId="{7ED9988E-E98D-4CC3-A56D-53B2F41C24B0}" destId="{E4AA413E-62A6-424D-BEC6-AEC16252E94C}" srcOrd="2" destOrd="0" presId="urn:microsoft.com/office/officeart/2005/8/layout/orgChart1"/>
    <dgm:cxn modelId="{38B1394A-90B6-4B92-980C-3A846588F0E8}" type="presParOf" srcId="{0ECAB62D-10D6-4452-8D84-938294FA98EE}" destId="{630D70BF-308E-44C3-9F17-23B44E86CAA0}" srcOrd="4" destOrd="0" presId="urn:microsoft.com/office/officeart/2005/8/layout/orgChart1"/>
    <dgm:cxn modelId="{8C50C4FD-18F7-4785-998A-CEBE9C997158}" type="presParOf" srcId="{0ECAB62D-10D6-4452-8D84-938294FA98EE}" destId="{662C3C2C-3811-4FE6-A5C1-6CD400B21F54}" srcOrd="5" destOrd="0" presId="urn:microsoft.com/office/officeart/2005/8/layout/orgChart1"/>
    <dgm:cxn modelId="{DD5D8514-0020-48A3-A380-948F98A439FF}" type="presParOf" srcId="{662C3C2C-3811-4FE6-A5C1-6CD400B21F54}" destId="{56FDC733-4A63-456C-AA90-D52FE6306108}" srcOrd="0" destOrd="0" presId="urn:microsoft.com/office/officeart/2005/8/layout/orgChart1"/>
    <dgm:cxn modelId="{FBB586B8-2599-4286-A155-F777F783F58D}" type="presParOf" srcId="{56FDC733-4A63-456C-AA90-D52FE6306108}" destId="{0D34AF48-57DF-43C8-896B-BC32D98C4F07}" srcOrd="0" destOrd="0" presId="urn:microsoft.com/office/officeart/2005/8/layout/orgChart1"/>
    <dgm:cxn modelId="{55319FE6-5E44-43A0-85F5-51A47E42AF5C}" type="presParOf" srcId="{56FDC733-4A63-456C-AA90-D52FE6306108}" destId="{9E175637-31E8-4596-A401-82D08B3CF7C8}" srcOrd="1" destOrd="0" presId="urn:microsoft.com/office/officeart/2005/8/layout/orgChart1"/>
    <dgm:cxn modelId="{48B6F4AF-F2FD-4E77-9CA1-C056860D8105}" type="presParOf" srcId="{662C3C2C-3811-4FE6-A5C1-6CD400B21F54}" destId="{B6CEA6C9-C90A-4FAF-B2CE-0E1232D3F527}" srcOrd="1" destOrd="0" presId="urn:microsoft.com/office/officeart/2005/8/layout/orgChart1"/>
    <dgm:cxn modelId="{6CB44D48-4691-4493-BFA7-2D29F1440FDF}" type="presParOf" srcId="{662C3C2C-3811-4FE6-A5C1-6CD400B21F54}" destId="{05C5E71F-2BDC-4E2A-9754-AB75B8198C81}" srcOrd="2" destOrd="0" presId="urn:microsoft.com/office/officeart/2005/8/layout/orgChart1"/>
    <dgm:cxn modelId="{E05BBA2B-1AE0-4032-8D8A-326F8BDB169D}" type="presParOf" srcId="{87752640-ACE8-4DC2-8DED-DBF312A3BE49}" destId="{5552C68B-2192-4C8C-9D88-4C57FB5FEB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D70BF-308E-44C3-9F17-23B44E86CAA0}">
      <dsp:nvSpPr>
        <dsp:cNvPr id="0" name=""/>
        <dsp:cNvSpPr/>
      </dsp:nvSpPr>
      <dsp:spPr>
        <a:xfrm>
          <a:off x="3676115" y="1371845"/>
          <a:ext cx="2600878" cy="451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696"/>
              </a:lnTo>
              <a:lnTo>
                <a:pt x="2600878" y="225696"/>
              </a:lnTo>
              <a:lnTo>
                <a:pt x="2600878" y="451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0C19-F8AE-4B82-817E-9F170D958544}">
      <dsp:nvSpPr>
        <dsp:cNvPr id="0" name=""/>
        <dsp:cNvSpPr/>
      </dsp:nvSpPr>
      <dsp:spPr>
        <a:xfrm>
          <a:off x="3630395" y="1371845"/>
          <a:ext cx="91440" cy="451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DA7C-3837-4DA7-B5C3-6E56766F1321}">
      <dsp:nvSpPr>
        <dsp:cNvPr id="0" name=""/>
        <dsp:cNvSpPr/>
      </dsp:nvSpPr>
      <dsp:spPr>
        <a:xfrm>
          <a:off x="1075236" y="1371845"/>
          <a:ext cx="2600878" cy="451392"/>
        </a:xfrm>
        <a:custGeom>
          <a:avLst/>
          <a:gdLst/>
          <a:ahLst/>
          <a:cxnLst/>
          <a:rect l="0" t="0" r="0" b="0"/>
          <a:pathLst>
            <a:path>
              <a:moveTo>
                <a:pt x="2600878" y="0"/>
              </a:moveTo>
              <a:lnTo>
                <a:pt x="2600878" y="225696"/>
              </a:lnTo>
              <a:lnTo>
                <a:pt x="0" y="225696"/>
              </a:lnTo>
              <a:lnTo>
                <a:pt x="0" y="451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19E2-7590-49ED-915A-899E8EFEB4EE}">
      <dsp:nvSpPr>
        <dsp:cNvPr id="0" name=""/>
        <dsp:cNvSpPr/>
      </dsp:nvSpPr>
      <dsp:spPr>
        <a:xfrm>
          <a:off x="2601371" y="297102"/>
          <a:ext cx="2149486" cy="107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myParent</a:t>
          </a:r>
          <a:endParaRPr lang="en-GB" sz="4000" kern="1200" dirty="0"/>
        </a:p>
      </dsp:txBody>
      <dsp:txXfrm>
        <a:off x="2601371" y="297102"/>
        <a:ext cx="2149486" cy="1074743"/>
      </dsp:txXfrm>
    </dsp:sp>
    <dsp:sp modelId="{4F879AEB-59B8-453B-82C9-8CB6BFEC54AD}">
      <dsp:nvSpPr>
        <dsp:cNvPr id="0" name=""/>
        <dsp:cNvSpPr/>
      </dsp:nvSpPr>
      <dsp:spPr>
        <a:xfrm>
          <a:off x="493" y="1823238"/>
          <a:ext cx="2149486" cy="107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myChild</a:t>
          </a:r>
          <a:endParaRPr lang="en-GB" sz="4000" kern="1200" dirty="0"/>
        </a:p>
      </dsp:txBody>
      <dsp:txXfrm>
        <a:off x="493" y="1823238"/>
        <a:ext cx="2149486" cy="1074743"/>
      </dsp:txXfrm>
    </dsp:sp>
    <dsp:sp modelId="{4091E1E7-8DC6-41A7-98C7-512AE9AC4680}">
      <dsp:nvSpPr>
        <dsp:cNvPr id="0" name=""/>
        <dsp:cNvSpPr/>
      </dsp:nvSpPr>
      <dsp:spPr>
        <a:xfrm>
          <a:off x="2601371" y="1823238"/>
          <a:ext cx="2149486" cy="107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myChild</a:t>
          </a:r>
          <a:endParaRPr lang="en-GB" sz="4000" kern="1200" dirty="0"/>
        </a:p>
      </dsp:txBody>
      <dsp:txXfrm>
        <a:off x="2601371" y="1823238"/>
        <a:ext cx="2149486" cy="1074743"/>
      </dsp:txXfrm>
    </dsp:sp>
    <dsp:sp modelId="{0D34AF48-57DF-43C8-896B-BC32D98C4F07}">
      <dsp:nvSpPr>
        <dsp:cNvPr id="0" name=""/>
        <dsp:cNvSpPr/>
      </dsp:nvSpPr>
      <dsp:spPr>
        <a:xfrm>
          <a:off x="5202250" y="1823238"/>
          <a:ext cx="2149486" cy="107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myChild</a:t>
          </a:r>
          <a:endParaRPr lang="en-GB" sz="4000" kern="1200" dirty="0"/>
        </a:p>
      </dsp:txBody>
      <dsp:txXfrm>
        <a:off x="5202250" y="1823238"/>
        <a:ext cx="2149486" cy="107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42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DA77-EA4A-4C0D-9E96-65D9B20FF11D}" type="datetimeFigureOut">
              <a:rPr lang="en-GB" smtClean="0"/>
              <a:t>10/02/2018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A076-2B5C-44CC-B4EA-10F6606B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7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633D-DE60-409D-91AA-30E03A66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Tycoon 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B2E0A-5681-419B-8E14-FA4C9F5A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/>
          <a:p>
            <a:r>
              <a:rPr lang="en-GB" dirty="0"/>
              <a:t>Removing Objects and Colon Operator – Making a rolling press</a:t>
            </a:r>
          </a:p>
        </p:txBody>
      </p:sp>
    </p:spTree>
    <p:extLst>
      <p:ext uri="{BB962C8B-B14F-4D97-AF65-F5344CB8AC3E}">
        <p14:creationId xmlns:p14="http://schemas.microsoft.com/office/powerpoint/2010/main" val="19079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78B3-CD4E-4847-8588-90FFE5CF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9906-1C45-4F67-9345-47E7BC2F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AF631-2F65-42C4-88BA-99A6949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99" y="2104360"/>
            <a:ext cx="8257090" cy="38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89F0-E958-476C-9457-C724495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colon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1442-5764-464D-97A4-2F255B15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 colon operator </a:t>
            </a:r>
            <a:r>
              <a:rPr lang="en-GB" dirty="0">
                <a:solidFill>
                  <a:srgbClr val="92D050"/>
                </a:solidFill>
              </a:rPr>
              <a:t>: </a:t>
            </a:r>
            <a:r>
              <a:rPr lang="en-GB" dirty="0"/>
              <a:t>allows us to apply a </a:t>
            </a:r>
            <a:r>
              <a:rPr lang="en-GB" dirty="0">
                <a:solidFill>
                  <a:srgbClr val="FF0000"/>
                </a:solidFill>
              </a:rPr>
              <a:t>function</a:t>
            </a:r>
            <a:r>
              <a:rPr lang="en-GB" dirty="0"/>
              <a:t> (do something) to what we put it on the end of.</a:t>
            </a:r>
          </a:p>
          <a:p>
            <a:pPr marL="0" indent="0">
              <a:buNone/>
            </a:pPr>
            <a:r>
              <a:rPr lang="en-GB" dirty="0"/>
              <a:t>The simplest one is </a:t>
            </a:r>
            <a:r>
              <a:rPr lang="en-GB" dirty="0">
                <a:solidFill>
                  <a:srgbClr val="92D050"/>
                </a:solidFill>
              </a:rPr>
              <a:t>:</a:t>
            </a:r>
            <a:r>
              <a:rPr lang="en-GB" dirty="0">
                <a:solidFill>
                  <a:srgbClr val="FF0000"/>
                </a:solidFill>
              </a:rPr>
              <a:t>destroy() </a:t>
            </a:r>
            <a:r>
              <a:rPr lang="en-GB" dirty="0"/>
              <a:t>which when put on the end of an object, will delete it.</a:t>
            </a:r>
          </a:p>
          <a:p>
            <a:pPr marL="0" indent="0">
              <a:buNone/>
            </a:pPr>
            <a:r>
              <a:rPr lang="en-GB" dirty="0"/>
              <a:t>Here’s an example: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workspace</a:t>
            </a:r>
            <a:r>
              <a:rPr lang="en-GB" dirty="0" err="1"/>
              <a:t>.</a:t>
            </a:r>
            <a:r>
              <a:rPr lang="en-GB" dirty="0" err="1">
                <a:solidFill>
                  <a:srgbClr val="FF0000"/>
                </a:solidFill>
              </a:rPr>
              <a:t>Part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 err="1">
                <a:solidFill>
                  <a:srgbClr val="92D050"/>
                </a:solidFill>
              </a:rPr>
              <a:t>:</a:t>
            </a:r>
            <a:r>
              <a:rPr lang="en-GB" dirty="0" err="1">
                <a:solidFill>
                  <a:srgbClr val="FF0000"/>
                </a:solidFill>
              </a:rPr>
              <a:t>destroy</a:t>
            </a:r>
            <a:r>
              <a:rPr lang="en-GB" dirty="0">
                <a:solidFill>
                  <a:srgbClr val="92D050"/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/>
              <a:t>So 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785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ED6D-5E17-428E-950B-71E9E8D6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:destroy()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5310-8849-4953-AC2B-67F3A330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workspace</a:t>
            </a:r>
            <a:r>
              <a:rPr lang="en-GB" dirty="0" err="1"/>
              <a:t>.</a:t>
            </a:r>
            <a:r>
              <a:rPr lang="en-GB" dirty="0" err="1">
                <a:solidFill>
                  <a:srgbClr val="FF0000"/>
                </a:solidFill>
              </a:rPr>
              <a:t>Part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 err="1">
                <a:solidFill>
                  <a:srgbClr val="92D050"/>
                </a:solidFill>
              </a:rPr>
              <a:t>:</a:t>
            </a:r>
            <a:r>
              <a:rPr lang="en-GB" dirty="0" err="1">
                <a:solidFill>
                  <a:srgbClr val="FF0000"/>
                </a:solidFill>
              </a:rPr>
              <a:t>destroy</a:t>
            </a:r>
            <a:r>
              <a:rPr lang="en-GB" dirty="0">
                <a:solidFill>
                  <a:srgbClr val="92D050"/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/>
              <a:t>Here we have destroyed </a:t>
            </a: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Even thought we haven’t told </a:t>
            </a:r>
            <a:r>
              <a:rPr lang="en-GB" dirty="0">
                <a:solidFill>
                  <a:srgbClr val="FF0000"/>
                </a:solidFill>
              </a:rPr>
              <a:t>destroy() </a:t>
            </a:r>
            <a:r>
              <a:rPr lang="en-GB" dirty="0"/>
              <a:t>what it is going to destroy, because it is attached with a </a:t>
            </a:r>
            <a:r>
              <a:rPr lang="en-GB" dirty="0">
                <a:solidFill>
                  <a:srgbClr val="92D050"/>
                </a:solidFill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colon operator </a:t>
            </a:r>
            <a:r>
              <a:rPr lang="en-GB" dirty="0"/>
              <a:t>to </a:t>
            </a: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/>
              <a:t>, it knows to destroy </a:t>
            </a:r>
            <a:r>
              <a:rPr lang="en-GB" dirty="0" err="1">
                <a:solidFill>
                  <a:srgbClr val="FF0000"/>
                </a:solidFill>
              </a:rPr>
              <a:t>myPart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3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391F-BC5D-4F93-983F-3A5758F3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</a:t>
            </a:r>
            <a:r>
              <a:rPr lang="en-GB" dirty="0" err="1"/>
              <a:t>FindFirstChild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4047-B3CE-4202-8682-94FACB1F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 err="1">
                <a:solidFill>
                  <a:srgbClr val="FF0000"/>
                </a:solidFill>
              </a:rPr>
              <a:t>FindFirstChild</a:t>
            </a:r>
            <a:r>
              <a:rPr lang="en-GB" dirty="0">
                <a:solidFill>
                  <a:srgbClr val="FF0000"/>
                </a:solidFill>
              </a:rPr>
              <a:t>() </a:t>
            </a:r>
            <a:r>
              <a:rPr lang="en-GB" dirty="0"/>
              <a:t>works in a similar way, but also takes an </a:t>
            </a:r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example, if we needed to find a part named </a:t>
            </a:r>
            <a:r>
              <a:rPr lang="en-GB" dirty="0" err="1">
                <a:solidFill>
                  <a:srgbClr val="FF0000"/>
                </a:solidFill>
              </a:rPr>
              <a:t>myChild</a:t>
            </a:r>
            <a:r>
              <a:rPr lang="en-GB" dirty="0"/>
              <a:t> inside </a:t>
            </a:r>
            <a:r>
              <a:rPr lang="en-GB" dirty="0" err="1">
                <a:solidFill>
                  <a:srgbClr val="FF0000"/>
                </a:solidFill>
              </a:rPr>
              <a:t>myParent</a:t>
            </a:r>
            <a:r>
              <a:rPr lang="en-GB" dirty="0"/>
              <a:t> we’d do this.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myParent</a:t>
            </a:r>
            <a:r>
              <a:rPr lang="en-GB" dirty="0" err="1">
                <a:solidFill>
                  <a:srgbClr val="92D050"/>
                </a:solidFill>
              </a:rPr>
              <a:t>:</a:t>
            </a:r>
            <a:r>
              <a:rPr lang="en-GB" dirty="0" err="1">
                <a:solidFill>
                  <a:srgbClr val="FF0000"/>
                </a:solidFill>
              </a:rPr>
              <a:t>FindFirstChild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7030A0"/>
                </a:solidFill>
              </a:rPr>
              <a:t>“</a:t>
            </a:r>
            <a:r>
              <a:rPr lang="en-GB" dirty="0" err="1">
                <a:solidFill>
                  <a:srgbClr val="7030A0"/>
                </a:solidFill>
              </a:rPr>
              <a:t>myChild</a:t>
            </a:r>
            <a:r>
              <a:rPr lang="en-GB" dirty="0">
                <a:solidFill>
                  <a:srgbClr val="7030A0"/>
                </a:solidFill>
              </a:rPr>
              <a:t>”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/>
              <a:t>Not only does this look for </a:t>
            </a:r>
            <a:r>
              <a:rPr lang="en-GB" dirty="0" err="1">
                <a:solidFill>
                  <a:srgbClr val="FF0000"/>
                </a:solidFill>
              </a:rPr>
              <a:t>myChild</a:t>
            </a:r>
            <a:r>
              <a:rPr lang="en-GB" dirty="0"/>
              <a:t>, but specifically inside </a:t>
            </a:r>
            <a:r>
              <a:rPr lang="en-GB" dirty="0" err="1">
                <a:solidFill>
                  <a:srgbClr val="FF0000"/>
                </a:solidFill>
              </a:rPr>
              <a:t>myParent</a:t>
            </a:r>
            <a:r>
              <a:rPr lang="en-GB" dirty="0"/>
              <a:t>, as the </a:t>
            </a:r>
            <a:r>
              <a:rPr lang="en-GB" dirty="0">
                <a:solidFill>
                  <a:srgbClr val="92D050"/>
                </a:solidFill>
              </a:rPr>
              <a:t>: </a:t>
            </a:r>
            <a:r>
              <a:rPr lang="en-GB" dirty="0">
                <a:solidFill>
                  <a:srgbClr val="FF0000"/>
                </a:solidFill>
              </a:rPr>
              <a:t>Colon operator </a:t>
            </a:r>
            <a:r>
              <a:rPr lang="en-GB" dirty="0"/>
              <a:t>was used.</a:t>
            </a:r>
          </a:p>
          <a:p>
            <a:pPr marL="0" indent="0">
              <a:buNone/>
            </a:pPr>
            <a:r>
              <a:rPr lang="en-GB" dirty="0"/>
              <a:t>But why “</a:t>
            </a:r>
            <a:r>
              <a:rPr lang="en-GB" dirty="0" err="1"/>
              <a:t>FirstChild</a:t>
            </a:r>
            <a:r>
              <a:rPr lang="en-GB" dirty="0"/>
              <a:t>”?</a:t>
            </a:r>
          </a:p>
          <a:p>
            <a:pPr marL="0" indent="0">
              <a:buNone/>
            </a:pPr>
            <a:r>
              <a:rPr lang="en-GB" dirty="0"/>
              <a:t>Let’s take a look why.</a:t>
            </a:r>
          </a:p>
        </p:txBody>
      </p:sp>
    </p:spTree>
    <p:extLst>
      <p:ext uri="{BB962C8B-B14F-4D97-AF65-F5344CB8AC3E}">
        <p14:creationId xmlns:p14="http://schemas.microsoft.com/office/powerpoint/2010/main" val="14857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B640-635F-42E3-B84A-DCFDC5E6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Child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637CE-913B-48ED-9CC2-5C96D8E71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39451"/>
              </p:ext>
            </p:extLst>
          </p:nvPr>
        </p:nvGraphicFramePr>
        <p:xfrm>
          <a:off x="2275367" y="3388278"/>
          <a:ext cx="7352230" cy="319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274489-3B86-4603-9407-8EACD1787CFD}"/>
              </a:ext>
            </a:extLst>
          </p:cNvPr>
          <p:cNvSpPr txBox="1">
            <a:spLocks/>
          </p:cNvSpPr>
          <p:nvPr/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If there are more than 1 </a:t>
            </a:r>
            <a:r>
              <a:rPr lang="en-GB" dirty="0">
                <a:solidFill>
                  <a:srgbClr val="FF0000"/>
                </a:solidFill>
              </a:rPr>
              <a:t>child</a:t>
            </a:r>
            <a:r>
              <a:rPr lang="en-GB" dirty="0"/>
              <a:t> named the same thing, then if we use </a:t>
            </a:r>
            <a:r>
              <a:rPr lang="en-GB" dirty="0" err="1">
                <a:solidFill>
                  <a:srgbClr val="FF0000"/>
                </a:solidFill>
              </a:rPr>
              <a:t>myParent</a:t>
            </a:r>
            <a:r>
              <a:rPr lang="en-GB" dirty="0" err="1">
                <a:solidFill>
                  <a:srgbClr val="92D05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myChild</a:t>
            </a:r>
            <a:r>
              <a:rPr lang="en-GB" dirty="0"/>
              <a:t> it will refuse to work! This is because it is </a:t>
            </a:r>
            <a:r>
              <a:rPr lang="en-GB" dirty="0" err="1">
                <a:solidFill>
                  <a:srgbClr val="FF0000"/>
                </a:solidFill>
              </a:rPr>
              <a:t>ambigious</a:t>
            </a:r>
            <a:r>
              <a:rPr lang="en-GB" dirty="0"/>
              <a:t>, meaning there are multiple answers. But if we use </a:t>
            </a:r>
            <a:r>
              <a:rPr lang="en-GB" dirty="0" err="1">
                <a:solidFill>
                  <a:srgbClr val="FF0000"/>
                </a:solidFill>
              </a:rPr>
              <a:t>FindFirstChild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dirty="0"/>
              <a:t> instead, it will just give you the first it finds!</a:t>
            </a:r>
          </a:p>
        </p:txBody>
      </p:sp>
    </p:spTree>
    <p:extLst>
      <p:ext uri="{BB962C8B-B14F-4D97-AF65-F5344CB8AC3E}">
        <p14:creationId xmlns:p14="http://schemas.microsoft.com/office/powerpoint/2010/main" val="22204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3905-7616-4A66-95AC-976D7E52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5AE0-CD21-47F3-83BE-7133B9B1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EB3A2-6743-4D47-937A-05B8BB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3" y="1904999"/>
            <a:ext cx="3732027" cy="42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4969-4A6B-4033-B9D9-3CE65F2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our 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A965-775B-4871-8E47-CE9E37E0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 far in the code we are testing if the part hitting the roller is our refined metal. If it is, it is changing some of it’s </a:t>
            </a:r>
            <a:r>
              <a:rPr lang="en-GB" dirty="0">
                <a:solidFill>
                  <a:srgbClr val="FF0000"/>
                </a:solidFill>
              </a:rPr>
              <a:t>properties</a:t>
            </a:r>
            <a:r>
              <a:rPr lang="en-GB" dirty="0"/>
              <a:t>, including it’s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, to make it a nice, flat sheet. But it won’t work right now! That’s because we still have the rock </a:t>
            </a:r>
            <a:r>
              <a:rPr lang="en-GB" dirty="0">
                <a:solidFill>
                  <a:srgbClr val="FF0000"/>
                </a:solidFill>
              </a:rPr>
              <a:t>mesh</a:t>
            </a:r>
            <a:r>
              <a:rPr lang="en-GB" dirty="0"/>
              <a:t> on the part!</a:t>
            </a:r>
          </a:p>
        </p:txBody>
      </p:sp>
      <p:pic>
        <p:nvPicPr>
          <p:cNvPr id="1026" name="Picture 2" descr="https://puu.sh/zkJ0V/4a1ef19f2b.png">
            <a:extLst>
              <a:ext uri="{FF2B5EF4-FFF2-40B4-BE49-F238E27FC236}">
                <a16:creationId xmlns:a16="http://schemas.microsoft.com/office/drawing/2014/main" id="{E09C14E2-CB59-4496-A24F-46B9B11C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44" y="3429000"/>
            <a:ext cx="6652053" cy="28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6C31-0788-4F6C-8D83-8EE86AB5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our 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FE8B9-D101-46B5-AA68-D709467A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make our roller make nice, flat sheets of metal we need to remove the </a:t>
            </a:r>
            <a:r>
              <a:rPr lang="en-GB" dirty="0">
                <a:solidFill>
                  <a:srgbClr val="FF0000"/>
                </a:solidFill>
              </a:rPr>
              <a:t>mesh</a:t>
            </a:r>
            <a:r>
              <a:rPr lang="en-GB" dirty="0"/>
              <a:t> in the </a:t>
            </a:r>
            <a:r>
              <a:rPr lang="en-GB" dirty="0">
                <a:solidFill>
                  <a:srgbClr val="FF0000"/>
                </a:solidFill>
              </a:rPr>
              <a:t>part</a:t>
            </a:r>
            <a:r>
              <a:rPr lang="en-GB" dirty="0"/>
              <a:t>! Let’s have a think about how to do this:</a:t>
            </a:r>
          </a:p>
          <a:p>
            <a:pPr marL="0" indent="0">
              <a:buNone/>
            </a:pPr>
            <a:r>
              <a:rPr lang="en-GB" dirty="0"/>
              <a:t>If we use </a:t>
            </a:r>
            <a:r>
              <a:rPr lang="en-GB" dirty="0">
                <a:solidFill>
                  <a:srgbClr val="FF0000"/>
                </a:solidFill>
              </a:rPr>
              <a:t>:destroy() </a:t>
            </a:r>
            <a:r>
              <a:rPr lang="en-GB" dirty="0"/>
              <a:t>on the </a:t>
            </a:r>
            <a:r>
              <a:rPr lang="en-GB" dirty="0">
                <a:solidFill>
                  <a:srgbClr val="FF0000"/>
                </a:solidFill>
              </a:rPr>
              <a:t>mesh</a:t>
            </a:r>
            <a:r>
              <a:rPr lang="en-GB" dirty="0"/>
              <a:t> it will delete it.</a:t>
            </a:r>
          </a:p>
          <a:p>
            <a:pPr marL="0" indent="0">
              <a:buNone/>
            </a:pPr>
            <a:r>
              <a:rPr lang="en-GB" dirty="0"/>
              <a:t>We can find a </a:t>
            </a:r>
            <a:r>
              <a:rPr lang="en-GB" dirty="0">
                <a:solidFill>
                  <a:srgbClr val="FF0000"/>
                </a:solidFill>
              </a:rPr>
              <a:t>mesh</a:t>
            </a:r>
            <a:r>
              <a:rPr lang="en-GB" dirty="0"/>
              <a:t> inside our </a:t>
            </a:r>
            <a:r>
              <a:rPr lang="en-GB" dirty="0">
                <a:solidFill>
                  <a:srgbClr val="FF0000"/>
                </a:solidFill>
              </a:rPr>
              <a:t>part</a:t>
            </a:r>
            <a:r>
              <a:rPr lang="en-GB" dirty="0"/>
              <a:t> by using </a:t>
            </a:r>
            <a:r>
              <a:rPr lang="en-GB" dirty="0" err="1">
                <a:solidFill>
                  <a:srgbClr val="FF0000"/>
                </a:solidFill>
              </a:rPr>
              <a:t>hit</a:t>
            </a:r>
            <a:r>
              <a:rPr lang="en-GB" dirty="0" err="1">
                <a:solidFill>
                  <a:srgbClr val="92D050"/>
                </a:solidFill>
              </a:rPr>
              <a:t>:</a:t>
            </a:r>
            <a:r>
              <a:rPr lang="en-GB" dirty="0" err="1">
                <a:solidFill>
                  <a:srgbClr val="FF0000"/>
                </a:solidFill>
              </a:rPr>
              <a:t>FindFirstChild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7030A0"/>
                </a:solidFill>
              </a:rPr>
              <a:t>“Mesh”</a:t>
            </a:r>
            <a:r>
              <a:rPr lang="en-GB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if you can work out how to put this information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1905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B1232-6BD5-4F3F-A8E0-B4248BFA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Answers next slide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3E784C-992E-45B8-8C26-427F082BB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Roblox Lesson 1</Template>
  <TotalTime>2141</TotalTime>
  <Words>416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Tycoon Lesson 4</vt:lpstr>
      <vt:lpstr>The colon operator</vt:lpstr>
      <vt:lpstr>:destroy()</vt:lpstr>
      <vt:lpstr>:FindFirstChild()</vt:lpstr>
      <vt:lpstr>First Child</vt:lpstr>
      <vt:lpstr>Finding the Script</vt:lpstr>
      <vt:lpstr>Making our Roller</vt:lpstr>
      <vt:lpstr>Making our roller</vt:lpstr>
      <vt:lpstr>Answers next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Roblox Lesson 5</dc:title>
  <dc:creator>Bradley Stapleton</dc:creator>
  <cp:lastModifiedBy>Bradley Stapleton</cp:lastModifiedBy>
  <cp:revision>60</cp:revision>
  <dcterms:created xsi:type="dcterms:W3CDTF">2017-07-05T18:20:16Z</dcterms:created>
  <dcterms:modified xsi:type="dcterms:W3CDTF">2018-02-10T14:15:43Z</dcterms:modified>
</cp:coreProperties>
</file>