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63" r:id="rId9"/>
    <p:sldId id="262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Tycoon Lesson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 to Events – Tracking “</a:t>
            </a:r>
            <a:r>
              <a:rPr lang="en-GB" dirty="0" err="1"/>
              <a:t>Wipeouts</a:t>
            </a:r>
            <a:r>
              <a:rPr lang="en-GB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event?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something happens in real life, we react to it. It might be something like, when someone enters the room we say hello.</a:t>
            </a:r>
          </a:p>
          <a:p>
            <a:pPr marL="0" indent="0">
              <a:buNone/>
            </a:pPr>
            <a:r>
              <a:rPr lang="en-US" dirty="0"/>
              <a:t>When in code we react to something happening, it’s called an </a:t>
            </a:r>
            <a:r>
              <a:rPr lang="en-US" dirty="0">
                <a:solidFill>
                  <a:srgbClr val="FF0000"/>
                </a:solidFill>
              </a:rPr>
              <a:t>event.</a:t>
            </a:r>
          </a:p>
          <a:p>
            <a:pPr marL="0" indent="0">
              <a:buNone/>
            </a:pPr>
            <a:r>
              <a:rPr lang="en-US" dirty="0"/>
              <a:t>We’ve met </a:t>
            </a:r>
            <a:r>
              <a:rPr lang="en-US" dirty="0">
                <a:solidFill>
                  <a:srgbClr val="FF0000"/>
                </a:solidFill>
              </a:rPr>
              <a:t>events</a:t>
            </a:r>
            <a:r>
              <a:rPr lang="en-US" dirty="0"/>
              <a:t> before, when a player steps on an upgrade to buy it or when a tycoon part hits the get block, they are </a:t>
            </a:r>
            <a:r>
              <a:rPr lang="en-US" dirty="0">
                <a:solidFill>
                  <a:srgbClr val="FF0000"/>
                </a:solidFill>
              </a:rPr>
              <a:t>Touched events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Events</a:t>
            </a:r>
            <a:r>
              <a:rPr lang="en-US" dirty="0"/>
              <a:t> work by connecting to </a:t>
            </a:r>
            <a:r>
              <a:rPr lang="en-US" dirty="0">
                <a:solidFill>
                  <a:srgbClr val="FF0000"/>
                </a:solidFill>
              </a:rPr>
              <a:t>functions, </a:t>
            </a:r>
            <a:r>
              <a:rPr lang="en-US" dirty="0"/>
              <a:t>this means that they will always react the same way, for example in real life we could have on a </a:t>
            </a:r>
            <a:r>
              <a:rPr lang="en-US" dirty="0">
                <a:solidFill>
                  <a:srgbClr val="FF0000"/>
                </a:solidFill>
              </a:rPr>
              <a:t>Person Enter the Room event </a:t>
            </a:r>
            <a:r>
              <a:rPr lang="en-US" dirty="0"/>
              <a:t>we will say “Hello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”.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9843-DC10-426A-ADA9-B46634D2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we use events?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6D35E-BDD5-4776-96EE-6534E29D5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Events are </a:t>
            </a:r>
            <a:r>
              <a:rPr lang="en-GB" dirty="0">
                <a:solidFill>
                  <a:srgbClr val="FF0000"/>
                </a:solidFill>
              </a:rPr>
              <a:t>reactive</a:t>
            </a:r>
            <a:r>
              <a:rPr lang="en-GB" dirty="0"/>
              <a:t> whereas using if statements are </a:t>
            </a:r>
            <a:r>
              <a:rPr lang="en-GB" dirty="0">
                <a:solidFill>
                  <a:srgbClr val="FF0000"/>
                </a:solidFill>
              </a:rPr>
              <a:t>proactive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Proactive can be hard because we are testing if something has happened all the time over and over, and we might even miss it! </a:t>
            </a:r>
          </a:p>
          <a:p>
            <a:pPr marL="0" indent="0">
              <a:buNone/>
            </a:pPr>
            <a:r>
              <a:rPr lang="en-GB" dirty="0"/>
              <a:t>Reactive is much simpler because </a:t>
            </a:r>
            <a:r>
              <a:rPr lang="en-GB" dirty="0">
                <a:solidFill>
                  <a:srgbClr val="FF0000"/>
                </a:solidFill>
              </a:rPr>
              <a:t>it will tell us when something has happened </a:t>
            </a:r>
            <a:r>
              <a:rPr lang="en-GB" dirty="0"/>
              <a:t>instead of us having to find out. All we have to do is </a:t>
            </a:r>
            <a:r>
              <a:rPr lang="en-GB" dirty="0">
                <a:solidFill>
                  <a:srgbClr val="FF0000"/>
                </a:solidFill>
              </a:rPr>
              <a:t>listen to the event.</a:t>
            </a:r>
          </a:p>
          <a:p>
            <a:pPr marL="0" indent="0">
              <a:buNone/>
            </a:pPr>
            <a:r>
              <a:rPr lang="en-GB" dirty="0"/>
              <a:t>So how do we listen to events?</a:t>
            </a:r>
          </a:p>
        </p:txBody>
      </p:sp>
    </p:spTree>
    <p:extLst>
      <p:ext uri="{BB962C8B-B14F-4D97-AF65-F5344CB8AC3E}">
        <p14:creationId xmlns:p14="http://schemas.microsoft.com/office/powerpoint/2010/main" val="246536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6D80-CBDF-47B7-AC3C-9349AB99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Listening to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F9638-D4FB-4E40-8C42-C51818385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Let’s look at the code so far.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DF5B13-3DC9-475A-8395-8679029C6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076" y="2708920"/>
            <a:ext cx="7229475" cy="32575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1FC80D-7F13-4FB2-AEDD-EAA3D72213F6}"/>
              </a:ext>
            </a:extLst>
          </p:cNvPr>
          <p:cNvCxnSpPr>
            <a:cxnSpLocks/>
          </p:cNvCxnSpPr>
          <p:nvPr/>
        </p:nvCxnSpPr>
        <p:spPr>
          <a:xfrm flipH="1">
            <a:off x="4726260" y="2276872"/>
            <a:ext cx="864096" cy="504056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9CCA01-157E-4DCF-A342-F7608A6017BD}"/>
              </a:ext>
            </a:extLst>
          </p:cNvPr>
          <p:cNvSpPr txBox="1"/>
          <p:nvPr/>
        </p:nvSpPr>
        <p:spPr>
          <a:xfrm>
            <a:off x="5806380" y="1908773"/>
            <a:ext cx="532859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Here we are </a:t>
            </a:r>
            <a:r>
              <a:rPr lang="en-GB" sz="2400" dirty="0">
                <a:solidFill>
                  <a:srgbClr val="FF0000"/>
                </a:solidFill>
              </a:rPr>
              <a:t>listening</a:t>
            </a:r>
            <a:r>
              <a:rPr lang="en-GB" sz="2400" dirty="0"/>
              <a:t> for when a player is added to the game.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3CCB7C-1C52-438E-A64B-DEFFDDE28DF1}"/>
              </a:ext>
            </a:extLst>
          </p:cNvPr>
          <p:cNvCxnSpPr>
            <a:cxnSpLocks/>
          </p:cNvCxnSpPr>
          <p:nvPr/>
        </p:nvCxnSpPr>
        <p:spPr>
          <a:xfrm>
            <a:off x="2782044" y="4192098"/>
            <a:ext cx="3528392" cy="245014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EDD1F87-B66C-4B2C-9B4D-AEA56919F59C}"/>
              </a:ext>
            </a:extLst>
          </p:cNvPr>
          <p:cNvSpPr txBox="1"/>
          <p:nvPr/>
        </p:nvSpPr>
        <p:spPr>
          <a:xfrm>
            <a:off x="478295" y="3327636"/>
            <a:ext cx="208823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Here we are </a:t>
            </a:r>
            <a:r>
              <a:rPr lang="en-GB" sz="2400" dirty="0">
                <a:solidFill>
                  <a:srgbClr val="FF0000"/>
                </a:solidFill>
              </a:rPr>
              <a:t>listening</a:t>
            </a:r>
            <a:r>
              <a:rPr lang="en-GB" sz="2400" dirty="0"/>
              <a:t> for when a player “dies”.</a:t>
            </a:r>
          </a:p>
        </p:txBody>
      </p:sp>
    </p:spTree>
    <p:extLst>
      <p:ext uri="{BB962C8B-B14F-4D97-AF65-F5344CB8AC3E}">
        <p14:creationId xmlns:p14="http://schemas.microsoft.com/office/powerpoint/2010/main" val="29477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7836-DBED-48A4-873B-0195A45C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are events?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B03EF-2E06-4E63-96A4-81ED6BB88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Events</a:t>
            </a:r>
            <a:r>
              <a:rPr lang="en-GB" dirty="0"/>
              <a:t> are stored inside </a:t>
            </a:r>
            <a:r>
              <a:rPr lang="en-GB" dirty="0">
                <a:solidFill>
                  <a:srgbClr val="FF0000"/>
                </a:solidFill>
              </a:rPr>
              <a:t>objects</a:t>
            </a:r>
            <a:r>
              <a:rPr lang="en-GB" dirty="0"/>
              <a:t>, like </a:t>
            </a:r>
            <a:r>
              <a:rPr lang="en-GB" dirty="0">
                <a:solidFill>
                  <a:srgbClr val="FF0000"/>
                </a:solidFill>
              </a:rPr>
              <a:t>properties</a:t>
            </a:r>
            <a:r>
              <a:rPr lang="en-GB" dirty="0"/>
              <a:t>, for example </a:t>
            </a:r>
            <a:r>
              <a:rPr lang="en-GB" dirty="0" err="1">
                <a:solidFill>
                  <a:srgbClr val="FF0000"/>
                </a:solidFill>
              </a:rPr>
              <a:t>game.Players</a:t>
            </a:r>
            <a:r>
              <a:rPr lang="en-GB" dirty="0"/>
              <a:t> has many events including “</a:t>
            </a:r>
            <a:r>
              <a:rPr lang="en-GB" dirty="0" err="1"/>
              <a:t>PlayerAdded</a:t>
            </a:r>
            <a:r>
              <a:rPr lang="en-GB" dirty="0"/>
              <a:t>” and “</a:t>
            </a:r>
            <a:r>
              <a:rPr lang="en-GB" dirty="0" err="1"/>
              <a:t>PlayerChatted</a:t>
            </a:r>
            <a:r>
              <a:rPr lang="en-GB" dirty="0"/>
              <a:t>”. Can you guess when those </a:t>
            </a:r>
            <a:r>
              <a:rPr lang="en-GB" dirty="0">
                <a:solidFill>
                  <a:srgbClr val="FF0000"/>
                </a:solidFill>
              </a:rPr>
              <a:t>events trigger</a:t>
            </a:r>
            <a:r>
              <a:rPr lang="en-GB" dirty="0"/>
              <a:t>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There’s also many for </a:t>
            </a:r>
            <a:r>
              <a:rPr lang="en-GB" dirty="0">
                <a:solidFill>
                  <a:srgbClr val="FF0000"/>
                </a:solidFill>
              </a:rPr>
              <a:t>Parts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Here you can see “Touched” which we have used many times as well as some other ones for </a:t>
            </a:r>
            <a:r>
              <a:rPr lang="en-GB" dirty="0">
                <a:solidFill>
                  <a:srgbClr val="FF0000"/>
                </a:solidFill>
              </a:rPr>
              <a:t>parts</a:t>
            </a:r>
            <a:r>
              <a:rPr lang="en-GB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6169D-7D88-45D6-8131-1B97B5E48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52" t="50000" r="46455" b="36347"/>
          <a:stretch/>
        </p:blipFill>
        <p:spPr>
          <a:xfrm>
            <a:off x="3286100" y="3068960"/>
            <a:ext cx="5256583" cy="12424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16B5AD-4B5A-44AA-8D17-AFF548F1DD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2" t="50000" r="47637" b="36347"/>
          <a:stretch/>
        </p:blipFill>
        <p:spPr>
          <a:xfrm>
            <a:off x="3286100" y="4653136"/>
            <a:ext cx="528427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9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D8F0-8ED1-43E9-A985-DFAC8143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Connecting to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D1319-6BAA-4D74-88C8-1413DE781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Once we have our </a:t>
            </a:r>
            <a:r>
              <a:rPr lang="en-GB" dirty="0">
                <a:solidFill>
                  <a:srgbClr val="FF0000"/>
                </a:solidFill>
              </a:rPr>
              <a:t>event</a:t>
            </a:r>
            <a:r>
              <a:rPr lang="en-GB" dirty="0"/>
              <a:t>, we need to “listen” to it or connect to it.</a:t>
            </a:r>
          </a:p>
          <a:p>
            <a:pPr marL="0" indent="0">
              <a:buNone/>
            </a:pPr>
            <a:r>
              <a:rPr lang="en-GB" dirty="0"/>
              <a:t>Here we have the </a:t>
            </a:r>
            <a:r>
              <a:rPr lang="en-GB" dirty="0" err="1">
                <a:solidFill>
                  <a:srgbClr val="FF0000"/>
                </a:solidFill>
              </a:rPr>
              <a:t>PlayerAdded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event</a:t>
            </a:r>
            <a:r>
              <a:rPr lang="en-GB" dirty="0"/>
              <a:t>, we have used </a:t>
            </a:r>
            <a:r>
              <a:rPr lang="en-GB" dirty="0">
                <a:solidFill>
                  <a:srgbClr val="FF0000"/>
                </a:solidFill>
              </a:rPr>
              <a:t>:connect() </a:t>
            </a:r>
            <a:r>
              <a:rPr lang="en-GB" dirty="0"/>
              <a:t>to listen to it, and tell it what to do with a function.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>
                <a:solidFill>
                  <a:srgbClr val="FF0000"/>
                </a:solidFill>
              </a:rPr>
              <a:t>PlayerAdded</a:t>
            </a:r>
            <a:r>
              <a:rPr lang="en-GB" dirty="0"/>
              <a:t> “passes” us one </a:t>
            </a:r>
            <a:r>
              <a:rPr lang="en-GB" dirty="0">
                <a:solidFill>
                  <a:srgbClr val="FF0000"/>
                </a:solidFill>
              </a:rPr>
              <a:t>input</a:t>
            </a:r>
            <a:r>
              <a:rPr lang="en-GB" dirty="0"/>
              <a:t>, the player that was added, we have chosen to call it player here. Other events can pass us different inputs.</a:t>
            </a:r>
          </a:p>
          <a:p>
            <a:pPr marL="0" indent="0">
              <a:buNone/>
            </a:pPr>
            <a:r>
              <a:rPr lang="en-GB" dirty="0"/>
              <a:t>What do we think this script is doing?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88AAFD-8E4D-4EAD-9AEF-C8213E6B6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92" y="3573016"/>
            <a:ext cx="5288863" cy="72008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333BD2-B432-45D1-8654-EFC222F64D9C}"/>
              </a:ext>
            </a:extLst>
          </p:cNvPr>
          <p:cNvCxnSpPr>
            <a:cxnSpLocks/>
          </p:cNvCxnSpPr>
          <p:nvPr/>
        </p:nvCxnSpPr>
        <p:spPr>
          <a:xfrm>
            <a:off x="6382444" y="3212976"/>
            <a:ext cx="72008" cy="360040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28541A-ABEF-4304-BC89-D13CDEDC1EBE}"/>
              </a:ext>
            </a:extLst>
          </p:cNvPr>
          <p:cNvCxnSpPr/>
          <p:nvPr/>
        </p:nvCxnSpPr>
        <p:spPr>
          <a:xfrm flipH="1" flipV="1">
            <a:off x="8326660" y="3717032"/>
            <a:ext cx="864096" cy="720080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51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D480-5EE1-49DB-BF0A-12B1D9A19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8ACC8-B862-4388-9535-A8B53AAB8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Here we are using a </a:t>
            </a:r>
            <a:r>
              <a:rPr lang="en-GB" dirty="0" err="1"/>
              <a:t>leaderboard</a:t>
            </a:r>
            <a:r>
              <a:rPr lang="en-GB" dirty="0"/>
              <a:t>, similar to how “cash” appeared before, but we’ve added “WOs” to track when the player dies.</a:t>
            </a:r>
          </a:p>
          <a:p>
            <a:pPr marL="0" indent="0">
              <a:buNone/>
            </a:pPr>
            <a:r>
              <a:rPr lang="en-GB" dirty="0"/>
              <a:t>So far it does do anything! We don’t do anything once they die. To fix the code we need to increase </a:t>
            </a:r>
            <a:r>
              <a:rPr lang="en-GB" dirty="0" err="1"/>
              <a:t>WOs.Value</a:t>
            </a:r>
            <a:r>
              <a:rPr lang="en-GB" dirty="0"/>
              <a:t> property by 1.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98726-B078-41E1-AE72-D682F5FB7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52" y="3570746"/>
            <a:ext cx="6653411" cy="299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6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18DDA-AC9F-419A-901A-D8503B4211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Answers next slide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509254A-6C28-4659-B1A7-7783D79DA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74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94B3-EE97-4764-80D4-4BD293A4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DDA0A24-BBAF-452A-987F-2E14B0361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749" y="2385782"/>
            <a:ext cx="7535327" cy="3305636"/>
          </a:xfrm>
        </p:spPr>
      </p:pic>
    </p:spTree>
    <p:extLst>
      <p:ext uri="{BB962C8B-B14F-4D97-AF65-F5344CB8AC3E}">
        <p14:creationId xmlns:p14="http://schemas.microsoft.com/office/powerpoint/2010/main" val="146651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238</TotalTime>
  <Words>463</Words>
  <Application>Microsoft Office PowerPoint</Application>
  <PresentationFormat>Custom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Consolas</vt:lpstr>
      <vt:lpstr>Corbel</vt:lpstr>
      <vt:lpstr>Chalkboard 16x9</vt:lpstr>
      <vt:lpstr>Tycoon Lesson 6</vt:lpstr>
      <vt:lpstr>What is an event?</vt:lpstr>
      <vt:lpstr>Why do we use events?</vt:lpstr>
      <vt:lpstr>Listening to events</vt:lpstr>
      <vt:lpstr>Where are events?</vt:lpstr>
      <vt:lpstr>Connecting to events</vt:lpstr>
      <vt:lpstr>Our code</vt:lpstr>
      <vt:lpstr>Answers next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Tycoon Lesson 5</dc:title>
  <dc:creator>Brad</dc:creator>
  <cp:lastModifiedBy>Brad</cp:lastModifiedBy>
  <cp:revision>13</cp:revision>
  <dcterms:created xsi:type="dcterms:W3CDTF">2018-02-22T19:39:56Z</dcterms:created>
  <dcterms:modified xsi:type="dcterms:W3CDTF">2018-03-03T12:09:03Z</dcterms:modified>
</cp:coreProperties>
</file>