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5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40D"/>
    <a:srgbClr val="CBE8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2" autoAdjust="0"/>
    <p:restoredTop sz="94660"/>
  </p:normalViewPr>
  <p:slideViewPr>
    <p:cSldViewPr>
      <p:cViewPr>
        <p:scale>
          <a:sx n="90" d="100"/>
          <a:sy n="90" d="100"/>
        </p:scale>
        <p:origin x="-240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4028-6801-4FD9-8EC8-027997F44FCD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2D0D-6CFF-4ECB-8E2B-A5578710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4028-6801-4FD9-8EC8-027997F44FCD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2D0D-6CFF-4ECB-8E2B-A5578710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0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4028-6801-4FD9-8EC8-027997F44FCD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2D0D-6CFF-4ECB-8E2B-A5578710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4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4028-6801-4FD9-8EC8-027997F44FCD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2D0D-6CFF-4ECB-8E2B-A5578710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4028-6801-4FD9-8EC8-027997F44FCD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2D0D-6CFF-4ECB-8E2B-A5578710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8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4028-6801-4FD9-8EC8-027997F44FCD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2D0D-6CFF-4ECB-8E2B-A5578710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4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4028-6801-4FD9-8EC8-027997F44FCD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2D0D-6CFF-4ECB-8E2B-A5578710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7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4028-6801-4FD9-8EC8-027997F44FCD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2D0D-6CFF-4ECB-8E2B-A5578710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8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4028-6801-4FD9-8EC8-027997F44FCD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2D0D-6CFF-4ECB-8E2B-A5578710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6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4028-6801-4FD9-8EC8-027997F44FCD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2D0D-6CFF-4ECB-8E2B-A5578710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4028-6801-4FD9-8EC8-027997F44FCD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2D0D-6CFF-4ECB-8E2B-A5578710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4028-6801-4FD9-8EC8-027997F44FCD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82D0D-6CFF-4ECB-8E2B-A5578710F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82880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3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66800" y="2438400"/>
            <a:ext cx="2857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>
                    <a:lumMod val="85000"/>
                  </a:schemeClr>
                </a:solidFill>
                <a:latin typeface="Yanone Kaffeesatz Bold" pitchFamily="2" charset="0"/>
              </a:rPr>
              <a:t>ITUNES</a:t>
            </a:r>
            <a:endParaRPr lang="en-US" sz="9600" dirty="0">
              <a:solidFill>
                <a:schemeClr val="bg1">
                  <a:lumMod val="85000"/>
                </a:schemeClr>
              </a:solidFill>
              <a:latin typeface="Yanone Kaffeesatz Bold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86600" y="2438400"/>
            <a:ext cx="251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>
                    <a:lumMod val="85000"/>
                  </a:schemeClr>
                </a:solidFill>
                <a:latin typeface="Yanone Kaffeesatz Bold" pitchFamily="2" charset="0"/>
              </a:rPr>
              <a:t>ZUNE</a:t>
            </a:r>
            <a:endParaRPr lang="en-US" sz="9600" dirty="0">
              <a:solidFill>
                <a:schemeClr val="bg1">
                  <a:lumMod val="85000"/>
                </a:schemeClr>
              </a:solidFill>
              <a:latin typeface="Yanone Kaffeesatz Bold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6600" y="3429000"/>
            <a:ext cx="373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>
                    <a:lumMod val="85000"/>
                  </a:schemeClr>
                </a:solidFill>
                <a:latin typeface="Yanone Kaffeesatz Bold" pitchFamily="2" charset="0"/>
              </a:rPr>
              <a:t>PANDORA</a:t>
            </a:r>
            <a:endParaRPr lang="en-US" sz="9600" dirty="0">
              <a:solidFill>
                <a:schemeClr val="bg1">
                  <a:lumMod val="85000"/>
                </a:schemeClr>
              </a:solidFill>
              <a:latin typeface="Yanone Kaffeesatz Bold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533400" y="1447800"/>
            <a:ext cx="358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>
                    <a:lumMod val="85000"/>
                  </a:schemeClr>
                </a:solidFill>
                <a:latin typeface="Yanone Kaffeesatz Bold" pitchFamily="2" charset="0"/>
              </a:rPr>
              <a:t>LAST.FM</a:t>
            </a:r>
            <a:endParaRPr lang="en-US" sz="9600" dirty="0">
              <a:solidFill>
                <a:schemeClr val="bg1">
                  <a:lumMod val="85000"/>
                </a:schemeClr>
              </a:solidFill>
              <a:latin typeface="Yanone Kaffeesatz Bold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0200" y="2415570"/>
            <a:ext cx="655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CBE86B"/>
                </a:solidFill>
                <a:latin typeface="Yanone Kaffeesatz Bold" pitchFamily="2" charset="0"/>
              </a:rPr>
              <a:t>TURNTABLE.FM</a:t>
            </a:r>
            <a:endParaRPr lang="en-US" sz="9600" dirty="0">
              <a:solidFill>
                <a:srgbClr val="CBE86B"/>
              </a:solidFill>
              <a:latin typeface="Yanone Kaffeesatz Bold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371600" y="3429000"/>
            <a:ext cx="655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>
                    <a:lumMod val="85000"/>
                  </a:schemeClr>
                </a:solidFill>
                <a:latin typeface="Yanone Kaffeesatz Bold" pitchFamily="2" charset="0"/>
              </a:rPr>
              <a:t>GROOVESHARK</a:t>
            </a:r>
            <a:endParaRPr lang="en-US" sz="9600" dirty="0">
              <a:solidFill>
                <a:schemeClr val="bg1">
                  <a:lumMod val="85000"/>
                </a:schemeClr>
              </a:solidFill>
              <a:latin typeface="Yanone Kaffeesatz Bold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62400" y="3429000"/>
            <a:ext cx="312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>
                    <a:lumMod val="85000"/>
                  </a:schemeClr>
                </a:solidFill>
                <a:latin typeface="Yanone Kaffeesatz Bold" pitchFamily="2" charset="0"/>
              </a:rPr>
              <a:t>SPOTIFY</a:t>
            </a:r>
            <a:endParaRPr lang="en-US" sz="9600" dirty="0">
              <a:solidFill>
                <a:schemeClr val="bg1">
                  <a:lumMod val="85000"/>
                </a:schemeClr>
              </a:solidFill>
              <a:latin typeface="Yanone Kaffeesatz Bold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4600" y="1447800"/>
            <a:ext cx="373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>
                    <a:lumMod val="85000"/>
                  </a:schemeClr>
                </a:solidFill>
                <a:latin typeface="Yanone Kaffeesatz Bold" pitchFamily="2" charset="0"/>
              </a:rPr>
              <a:t>PANDORA</a:t>
            </a:r>
            <a:endParaRPr lang="en-US" sz="9600" dirty="0">
              <a:solidFill>
                <a:schemeClr val="bg1">
                  <a:lumMod val="85000"/>
                </a:schemeClr>
              </a:solidFill>
              <a:latin typeface="Yanone Kaffeesatz Bold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57900" y="1447800"/>
            <a:ext cx="2857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>
                    <a:lumMod val="85000"/>
                  </a:schemeClr>
                </a:solidFill>
                <a:latin typeface="Yanone Kaffeesatz Bold" pitchFamily="2" charset="0"/>
              </a:rPr>
              <a:t>ITUNES</a:t>
            </a:r>
            <a:endParaRPr lang="en-US" sz="9600" dirty="0">
              <a:solidFill>
                <a:schemeClr val="bg1">
                  <a:lumMod val="85000"/>
                </a:schemeClr>
              </a:solidFill>
              <a:latin typeface="Yanone Kaffeesatz Bold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86800" y="1478340"/>
            <a:ext cx="655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>
                    <a:lumMod val="85000"/>
                  </a:schemeClr>
                </a:solidFill>
                <a:latin typeface="Yanone Kaffeesatz Bold" pitchFamily="2" charset="0"/>
              </a:rPr>
              <a:t>GROOVESHARK</a:t>
            </a:r>
            <a:endParaRPr lang="en-US" sz="9600" dirty="0">
              <a:solidFill>
                <a:schemeClr val="bg1">
                  <a:lumMod val="85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82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998316"/>
            <a:ext cx="5460594" cy="23356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457200"/>
            <a:ext cx="708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1C140D"/>
                </a:solidFill>
                <a:latin typeface="Yanone Kaffeesatz Bold" pitchFamily="2" charset="0"/>
              </a:rPr>
              <a:t>INTRODUCING</a:t>
            </a:r>
            <a:endParaRPr lang="en-US" sz="9600" dirty="0">
              <a:solidFill>
                <a:srgbClr val="1C140D"/>
              </a:solidFill>
              <a:latin typeface="Yanone Kaffeesatz Bold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1600200"/>
            <a:ext cx="708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1C140D"/>
                </a:solidFill>
                <a:latin typeface="Yanone Kaffeesatz Bold" pitchFamily="2" charset="0"/>
              </a:rPr>
              <a:t>YOUR TEAM’S DJ</a:t>
            </a:r>
            <a:endParaRPr lang="en-US" sz="9600" dirty="0">
              <a:solidFill>
                <a:srgbClr val="1C140D"/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94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700" y="2405152"/>
            <a:ext cx="5562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spc="300" dirty="0" smtClean="0">
                <a:solidFill>
                  <a:srgbClr val="CBE86B"/>
                </a:solidFill>
                <a:latin typeface="Yanone Kaffeesatz Bold" pitchFamily="2" charset="0"/>
              </a:rPr>
              <a:t>API CENTRIC</a:t>
            </a:r>
            <a:endParaRPr lang="en-US" sz="11500" spc="300" dirty="0">
              <a:solidFill>
                <a:srgbClr val="CBE86B"/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97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4900" y="2405152"/>
            <a:ext cx="6934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spc="300" dirty="0" smtClean="0">
                <a:solidFill>
                  <a:srgbClr val="CBE86B"/>
                </a:solidFill>
                <a:latin typeface="Yanone Kaffeesatz Bold" pitchFamily="2" charset="0"/>
              </a:rPr>
              <a:t>MULTI-CLIENT</a:t>
            </a:r>
            <a:endParaRPr lang="en-US" sz="11500" spc="300" dirty="0">
              <a:solidFill>
                <a:srgbClr val="CBE86B"/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85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700" y="2405152"/>
            <a:ext cx="5562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spc="300" dirty="0" smtClean="0">
                <a:solidFill>
                  <a:srgbClr val="CBE86B"/>
                </a:solidFill>
                <a:latin typeface="Yanone Kaffeesatz Bold" pitchFamily="2" charset="0"/>
              </a:rPr>
              <a:t>HANDS FREE</a:t>
            </a:r>
            <a:endParaRPr lang="en-US" sz="11500" spc="300" dirty="0">
              <a:solidFill>
                <a:srgbClr val="CBE86B"/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41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085"/>
            <a:ext cx="9144000" cy="48666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3453" y="21881"/>
            <a:ext cx="304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effectLst/>
                <a:latin typeface="Yanone Kaffeesatz Bold" pitchFamily="2" charset="0"/>
              </a:rPr>
              <a:t>TELL ME</a:t>
            </a:r>
            <a:endParaRPr lang="en-US" sz="9600" dirty="0">
              <a:effectLst/>
              <a:latin typeface="Yanone Kaffeesatz Bold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2617275" y="494523"/>
            <a:ext cx="213806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00" dirty="0" smtClean="0">
                <a:solidFill>
                  <a:srgbClr val="CBE86B"/>
                </a:solidFill>
                <a:latin typeface="Yanone Kaffeesatz Bold" pitchFamily="2" charset="0"/>
              </a:rPr>
              <a:t>MORE</a:t>
            </a:r>
            <a:endParaRPr lang="en-US" sz="9400" dirty="0">
              <a:solidFill>
                <a:srgbClr val="CBE86B"/>
              </a:solidFill>
              <a:latin typeface="Yanone Kaffeesatz Bold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1684" y="944940"/>
            <a:ext cx="304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effectLst/>
                <a:latin typeface="Yanone Kaffeesatz Bold" pitchFamily="2" charset="0"/>
              </a:rPr>
              <a:t>TELL ME</a:t>
            </a:r>
            <a:endParaRPr lang="en-US" sz="9600" dirty="0">
              <a:effectLst/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8900000">
            <a:off x="-716903" y="2789502"/>
            <a:ext cx="262646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chemeClr val="bg1">
                    <a:lumMod val="85000"/>
                  </a:schemeClr>
                </a:solidFill>
                <a:latin typeface="Yanone Kaffeesatz Bold" pitchFamily="2" charset="0"/>
              </a:rPr>
              <a:t>DEMO</a:t>
            </a:r>
            <a:endParaRPr lang="en-US" sz="11500" dirty="0">
              <a:solidFill>
                <a:schemeClr val="bg1">
                  <a:lumMod val="85000"/>
                </a:schemeClr>
              </a:solidFill>
              <a:latin typeface="Yanone Kaffeesatz Bold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18900000">
            <a:off x="986042" y="1113104"/>
            <a:ext cx="262646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rgbClr val="CBE86B"/>
                </a:solidFill>
                <a:latin typeface="Yanone Kaffeesatz Bold" pitchFamily="2" charset="0"/>
              </a:rPr>
              <a:t>DEMO</a:t>
            </a:r>
            <a:endParaRPr lang="en-US" sz="11500" dirty="0">
              <a:solidFill>
                <a:srgbClr val="CBE86B"/>
              </a:solidFill>
              <a:latin typeface="Yanone Kaffeesatz Bold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2738642" y="-563296"/>
            <a:ext cx="262646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chemeClr val="bg1">
                    <a:lumMod val="85000"/>
                  </a:schemeClr>
                </a:solidFill>
                <a:latin typeface="Yanone Kaffeesatz Bold" pitchFamily="2" charset="0"/>
              </a:rPr>
              <a:t>DEMO</a:t>
            </a:r>
            <a:endParaRPr lang="en-US" sz="11500" dirty="0">
              <a:solidFill>
                <a:schemeClr val="bg1">
                  <a:lumMod val="85000"/>
                </a:schemeClr>
              </a:solidFill>
              <a:latin typeface="Yanone Kaffeesatz Bold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-869302" y="4492448"/>
            <a:ext cx="262646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chemeClr val="bg1">
                    <a:lumMod val="85000"/>
                  </a:schemeClr>
                </a:solidFill>
                <a:latin typeface="Yanone Kaffeesatz Bold" pitchFamily="2" charset="0"/>
              </a:rPr>
              <a:t>DEMO</a:t>
            </a:r>
            <a:endParaRPr lang="en-US" sz="11500" dirty="0">
              <a:solidFill>
                <a:schemeClr val="bg1">
                  <a:lumMod val="85000"/>
                </a:schemeClr>
              </a:solidFill>
              <a:latin typeface="Yanone Kaffeesatz Bold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833643" y="2816050"/>
            <a:ext cx="262646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chemeClr val="bg1">
                    <a:lumMod val="85000"/>
                  </a:schemeClr>
                </a:solidFill>
                <a:latin typeface="Yanone Kaffeesatz Bold" pitchFamily="2" charset="0"/>
              </a:rPr>
              <a:t>DEMO</a:t>
            </a:r>
            <a:endParaRPr lang="en-US" sz="11500" dirty="0">
              <a:solidFill>
                <a:schemeClr val="bg1">
                  <a:lumMod val="85000"/>
                </a:schemeClr>
              </a:solidFill>
              <a:latin typeface="Yanone Kaffeesatz Bold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586243" y="1139650"/>
            <a:ext cx="262646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chemeClr val="bg1">
                    <a:lumMod val="85000"/>
                  </a:schemeClr>
                </a:solidFill>
                <a:latin typeface="Yanone Kaffeesatz Bold" pitchFamily="2" charset="0"/>
              </a:rPr>
              <a:t>DEMO</a:t>
            </a:r>
            <a:endParaRPr lang="en-US" sz="11500" dirty="0">
              <a:solidFill>
                <a:schemeClr val="bg1">
                  <a:lumMod val="85000"/>
                </a:schemeClr>
              </a:solidFill>
              <a:latin typeface="Yanone Kaffeesatz Bold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4262642" y="-536752"/>
            <a:ext cx="262646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chemeClr val="bg1">
                    <a:lumMod val="85000"/>
                  </a:schemeClr>
                </a:solidFill>
                <a:latin typeface="Yanone Kaffeesatz Bold" pitchFamily="2" charset="0"/>
              </a:rPr>
              <a:t>DEMO</a:t>
            </a:r>
            <a:endParaRPr lang="en-US" sz="11500" dirty="0">
              <a:solidFill>
                <a:schemeClr val="bg1">
                  <a:lumMod val="85000"/>
                </a:schemeClr>
              </a:solidFill>
              <a:latin typeface="Yanone Kaffeesatz Bold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-1555102" y="1951302"/>
            <a:ext cx="262646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chemeClr val="bg1">
                    <a:lumMod val="85000"/>
                  </a:schemeClr>
                </a:solidFill>
                <a:latin typeface="Yanone Kaffeesatz Bold" pitchFamily="2" charset="0"/>
              </a:rPr>
              <a:t>DEMO</a:t>
            </a:r>
            <a:endParaRPr lang="en-US" sz="11500" dirty="0">
              <a:solidFill>
                <a:schemeClr val="bg1">
                  <a:lumMod val="85000"/>
                </a:schemeClr>
              </a:solidFill>
              <a:latin typeface="Yanone Kaffeesatz Bold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147843" y="274904"/>
            <a:ext cx="262646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chemeClr val="bg1">
                    <a:lumMod val="85000"/>
                  </a:schemeClr>
                </a:solidFill>
                <a:latin typeface="Yanone Kaffeesatz Bold" pitchFamily="2" charset="0"/>
              </a:rPr>
              <a:t>DEMO</a:t>
            </a:r>
            <a:endParaRPr lang="en-US" sz="11500" dirty="0">
              <a:solidFill>
                <a:schemeClr val="bg1">
                  <a:lumMod val="85000"/>
                </a:schemeClr>
              </a:solidFill>
              <a:latin typeface="Yanone Kaffeesatz Bold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1900443" y="-1401496"/>
            <a:ext cx="262646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chemeClr val="bg1">
                    <a:lumMod val="85000"/>
                  </a:schemeClr>
                </a:solidFill>
                <a:latin typeface="Yanone Kaffeesatz Bold" pitchFamily="2" charset="0"/>
              </a:rPr>
              <a:t>DEMO</a:t>
            </a:r>
            <a:endParaRPr lang="en-US" sz="11500" dirty="0">
              <a:solidFill>
                <a:schemeClr val="bg1">
                  <a:lumMod val="85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40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154" y="0"/>
            <a:ext cx="6521046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3187868" y="2860035"/>
            <a:ext cx="7086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900" dirty="0" smtClean="0">
                <a:solidFill>
                  <a:schemeClr val="bg1">
                    <a:lumMod val="85000"/>
                  </a:schemeClr>
                </a:solidFill>
                <a:latin typeface="Yanone Kaffeesatz Bold" pitchFamily="2" charset="0"/>
              </a:rPr>
              <a:t>GITHUB.COM\OSBORNM\PLAYR</a:t>
            </a:r>
            <a:endParaRPr lang="en-US" sz="5900" dirty="0">
              <a:solidFill>
                <a:schemeClr val="bg1">
                  <a:lumMod val="85000"/>
                </a:schemeClr>
              </a:solidFill>
              <a:latin typeface="Yanone Kaffeesatz Bold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3959692"/>
            <a:ext cx="253717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rgbClr val="1C140D"/>
                </a:solidFill>
                <a:latin typeface="Yanone Kaffeesatz Bold" pitchFamily="2" charset="0"/>
              </a:rPr>
              <a:t>GET</a:t>
            </a:r>
            <a:endParaRPr lang="en-US" sz="11500" dirty="0">
              <a:solidFill>
                <a:srgbClr val="1C140D"/>
              </a:solidFill>
              <a:latin typeface="Yanone Kaffeesatz Bold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5072152"/>
            <a:ext cx="4419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rgbClr val="1C140D"/>
                </a:solidFill>
                <a:latin typeface="Yanone Kaffeesatz Bold" pitchFamily="2" charset="0"/>
              </a:rPr>
              <a:t>INVOLVED</a:t>
            </a:r>
            <a:endParaRPr lang="en-US" sz="11500" dirty="0">
              <a:solidFill>
                <a:srgbClr val="1C140D"/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93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33248" y="12943"/>
            <a:ext cx="7772400" cy="14700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500" spc="300" dirty="0" smtClean="0">
                <a:solidFill>
                  <a:srgbClr val="CBE86B"/>
                </a:solidFill>
                <a:latin typeface="Yanone Kaffeesatz Bold"/>
                <a:cs typeface="Yanone Kaffeesatz Bold"/>
              </a:rPr>
              <a:t>OSBORNM</a:t>
            </a:r>
            <a:endParaRPr lang="en-US" sz="15500" spc="300" dirty="0">
              <a:solidFill>
                <a:srgbClr val="CBE86B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1967504" y="2557744"/>
            <a:ext cx="35388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0" spc="300" dirty="0" smtClean="0">
                <a:solidFill>
                  <a:srgbClr val="1C140D"/>
                </a:solidFill>
                <a:latin typeface="Yanone Kaffeesatz Bold"/>
                <a:cs typeface="Yanone Kaffeesatz Bold"/>
              </a:rPr>
              <a:t>.COM</a:t>
            </a:r>
            <a:endParaRPr lang="en-US" sz="11000" spc="300" dirty="0">
              <a:solidFill>
                <a:srgbClr val="1C140D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4664452" y="3010624"/>
            <a:ext cx="444458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0" spc="300" dirty="0" smtClean="0">
                <a:solidFill>
                  <a:srgbClr val="1C140D"/>
                </a:solidFill>
                <a:latin typeface="Yanone Kaffeesatz Bold"/>
                <a:cs typeface="Yanone Kaffeesatz Bold"/>
              </a:rPr>
              <a:t>TWITTER</a:t>
            </a:r>
            <a:endParaRPr lang="en-US" sz="11000" spc="300" dirty="0">
              <a:solidFill>
                <a:srgbClr val="1C140D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5944820" y="3179981"/>
            <a:ext cx="48290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0" spc="300" dirty="0" smtClean="0">
                <a:solidFill>
                  <a:srgbClr val="1C140D"/>
                </a:solidFill>
                <a:latin typeface="Yanone Kaffeesatz Bold"/>
                <a:cs typeface="Yanone Kaffeesatz Bold"/>
              </a:rPr>
              <a:t>CODEPLEX</a:t>
            </a:r>
            <a:endParaRPr lang="en-US" sz="11000" spc="300" dirty="0">
              <a:solidFill>
                <a:srgbClr val="1C140D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3554634" y="2557743"/>
            <a:ext cx="35388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0" spc="300" dirty="0" smtClean="0">
                <a:solidFill>
                  <a:srgbClr val="1C140D"/>
                </a:solidFill>
                <a:latin typeface="Yanone Kaffeesatz Bold"/>
                <a:cs typeface="Yanone Kaffeesatz Bold"/>
              </a:rPr>
              <a:t>GITHUB</a:t>
            </a:r>
            <a:endParaRPr lang="en-US" sz="11000" spc="300" dirty="0">
              <a:solidFill>
                <a:srgbClr val="1C140D"/>
              </a:solidFill>
              <a:latin typeface="Yanone Kaffeesatz Bold"/>
              <a:cs typeface="Yanone Kaffeesatz Bold"/>
            </a:endParaRPr>
          </a:p>
        </p:txBody>
      </p:sp>
    </p:spTree>
    <p:extLst>
      <p:ext uri="{BB962C8B-B14F-4D97-AF65-F5344CB8AC3E}">
        <p14:creationId xmlns:p14="http://schemas.microsoft.com/office/powerpoint/2010/main" val="63681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33248" y="12943"/>
            <a:ext cx="7772400" cy="14700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500" spc="300" dirty="0" smtClean="0">
                <a:solidFill>
                  <a:srgbClr val="CBE86B"/>
                </a:solidFill>
                <a:latin typeface="Yanone Kaffeesatz Bold"/>
                <a:cs typeface="Yanone Kaffeesatz Bold"/>
              </a:rPr>
              <a:t>OSBORNM</a:t>
            </a:r>
            <a:endParaRPr lang="en-US" sz="15500" spc="300" dirty="0">
              <a:solidFill>
                <a:srgbClr val="CBE86B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1967504" y="2557744"/>
            <a:ext cx="35388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0" spc="300" dirty="0" smtClean="0">
                <a:solidFill>
                  <a:srgbClr val="1C140D"/>
                </a:solidFill>
                <a:latin typeface="Yanone Kaffeesatz Bold"/>
                <a:cs typeface="Yanone Kaffeesatz Bold"/>
              </a:rPr>
              <a:t>.COM</a:t>
            </a:r>
            <a:endParaRPr lang="en-US" sz="11000" spc="300" dirty="0">
              <a:solidFill>
                <a:srgbClr val="1C140D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4664452" y="3010624"/>
            <a:ext cx="444458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0" spc="300" dirty="0" smtClean="0">
                <a:solidFill>
                  <a:srgbClr val="1C140D"/>
                </a:solidFill>
                <a:latin typeface="Yanone Kaffeesatz Bold"/>
                <a:cs typeface="Yanone Kaffeesatz Bold"/>
              </a:rPr>
              <a:t>TWITTER</a:t>
            </a:r>
            <a:endParaRPr lang="en-US" sz="11000" spc="300" dirty="0">
              <a:solidFill>
                <a:srgbClr val="1C140D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5944820" y="3179981"/>
            <a:ext cx="48290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0" spc="300" dirty="0" smtClean="0">
                <a:solidFill>
                  <a:srgbClr val="1C140D"/>
                </a:solidFill>
                <a:latin typeface="Yanone Kaffeesatz Bold"/>
                <a:cs typeface="Yanone Kaffeesatz Bold"/>
              </a:rPr>
              <a:t>CODEPLEX</a:t>
            </a:r>
            <a:endParaRPr lang="en-US" sz="11000" spc="300" dirty="0">
              <a:solidFill>
                <a:srgbClr val="1C140D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3554634" y="2557743"/>
            <a:ext cx="35388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0" spc="300" dirty="0" smtClean="0">
                <a:solidFill>
                  <a:srgbClr val="1C140D"/>
                </a:solidFill>
                <a:latin typeface="Yanone Kaffeesatz Bold"/>
                <a:cs typeface="Yanone Kaffeesatz Bold"/>
              </a:rPr>
              <a:t>GITHUB</a:t>
            </a:r>
            <a:endParaRPr lang="en-US" sz="11000" spc="300" dirty="0">
              <a:solidFill>
                <a:srgbClr val="1C140D"/>
              </a:solidFill>
              <a:latin typeface="Yanone Kaffeesatz Bold"/>
              <a:cs typeface="Yanone Kaffeesatz Bold"/>
            </a:endParaRPr>
          </a:p>
        </p:txBody>
      </p:sp>
    </p:spTree>
    <p:extLst>
      <p:ext uri="{BB962C8B-B14F-4D97-AF65-F5344CB8AC3E}">
        <p14:creationId xmlns:p14="http://schemas.microsoft.com/office/powerpoint/2010/main" val="202385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124200"/>
            <a:ext cx="7315200" cy="1905000"/>
          </a:xfrm>
        </p:spPr>
        <p:txBody>
          <a:bodyPr>
            <a:noAutofit/>
          </a:bodyPr>
          <a:lstStyle/>
          <a:p>
            <a:r>
              <a:rPr lang="en-US" sz="19900" spc="300" dirty="0" smtClean="0">
                <a:latin typeface="Yanone Kaffeesatz Bold" pitchFamily="2" charset="0"/>
              </a:rPr>
              <a:t>MUSIC ?</a:t>
            </a:r>
            <a:endParaRPr lang="en-US" sz="13800" spc="300" dirty="0">
              <a:latin typeface="Yanone Kaffeesatz Bold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81743" y="132278"/>
            <a:ext cx="1781257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dirty="0" smtClean="0">
                <a:solidFill>
                  <a:srgbClr val="CBE86B"/>
                </a:solidFill>
              </a:rPr>
              <a:t>♫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6069702" y="-457200"/>
            <a:ext cx="2436041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00" dirty="0" smtClean="0">
                <a:solidFill>
                  <a:srgbClr val="CBE86B"/>
                </a:solidFill>
              </a:rPr>
              <a:t>♪</a:t>
            </a:r>
            <a:endParaRPr lang="en-US" dirty="0">
              <a:solidFill>
                <a:srgbClr val="CBE86B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19543" y="56078"/>
            <a:ext cx="1729961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dirty="0" smtClean="0">
                <a:solidFill>
                  <a:srgbClr val="CBE86B"/>
                </a:solidFill>
              </a:rPr>
              <a:t>♬ </a:t>
            </a:r>
            <a:endParaRPr lang="en-US" sz="16600" dirty="0">
              <a:solidFill>
                <a:srgbClr val="CBE86B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65209" y="-360878"/>
            <a:ext cx="1781257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dirty="0" smtClean="0">
                <a:solidFill>
                  <a:srgbClr val="CBE86B"/>
                </a:solidFill>
              </a:rPr>
              <a:t>♫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1622209" y="-228600"/>
            <a:ext cx="130195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dirty="0" smtClean="0">
                <a:solidFill>
                  <a:srgbClr val="CBE86B"/>
                </a:solidFill>
              </a:rPr>
              <a:t>♩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1568" y="172522"/>
            <a:ext cx="2436041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00" dirty="0" smtClean="0">
                <a:solidFill>
                  <a:srgbClr val="CBE86B"/>
                </a:solidFill>
              </a:rPr>
              <a:t>♪</a:t>
            </a:r>
            <a:endParaRPr lang="en-US" dirty="0">
              <a:solidFill>
                <a:srgbClr val="CBE8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99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-53414"/>
            <a:ext cx="5029200" cy="6815188"/>
          </a:xfrm>
          <a:prstGeom prst="rect">
            <a:avLst/>
          </a:prstGeom>
          <a:noFill/>
          <a:effectLst>
            <a:outerShdw blurRad="241300" dir="3660000" algn="ctr" rotWithShape="0">
              <a:srgbClr val="000000">
                <a:alpha val="42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550735" y="230248"/>
            <a:ext cx="451706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0" dirty="0" smtClean="0">
                <a:solidFill>
                  <a:srgbClr val="CBE86B"/>
                </a:solidFill>
                <a:latin typeface="Yanone Kaffeesatz Bold" pitchFamily="2" charset="0"/>
              </a:rPr>
              <a:t>“ The one thing that can solve most of our problems is dancing ”</a:t>
            </a:r>
            <a:endParaRPr lang="en-US" sz="8000" dirty="0">
              <a:solidFill>
                <a:srgbClr val="CBE86B"/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19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429000"/>
            <a:ext cx="8229600" cy="1143000"/>
          </a:xfrm>
        </p:spPr>
        <p:txBody>
          <a:bodyPr>
            <a:noAutofit/>
          </a:bodyPr>
          <a:lstStyle/>
          <a:p>
            <a:r>
              <a:rPr lang="en-US" sz="16600" dirty="0" smtClean="0">
                <a:solidFill>
                  <a:srgbClr val="CBE86B"/>
                </a:solidFill>
                <a:latin typeface="Yanone Kaffeesatz Bold" pitchFamily="2" charset="0"/>
              </a:rPr>
              <a:t>ANXIETY </a:t>
            </a:r>
            <a:endParaRPr lang="en-US" sz="16600" dirty="0">
              <a:solidFill>
                <a:srgbClr val="CBE86B"/>
              </a:solidFill>
              <a:latin typeface="Yanone Kaffeesatz Bold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88763" y="2002014"/>
            <a:ext cx="54102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0" dirty="0" smtClean="0">
                <a:solidFill>
                  <a:srgbClr val="1C140D"/>
                </a:solidFill>
                <a:latin typeface="Yanone Kaffeesatz Bold" pitchFamily="2" charset="0"/>
              </a:rPr>
              <a:t>music reduces</a:t>
            </a:r>
            <a:endParaRPr lang="en-US" sz="9500" dirty="0">
              <a:solidFill>
                <a:srgbClr val="1C140D"/>
              </a:solidFill>
              <a:latin typeface="Yanone Kaffeesatz Bold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8702" y="6400800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+mj-lt"/>
              </a:rPr>
              <a:t>*</a:t>
            </a:r>
            <a:r>
              <a:rPr lang="en-US" sz="1200" dirty="0" smtClean="0">
                <a:latin typeface="Yanone Kaffeesatz Bold" pitchFamily="2" charset="0"/>
              </a:rPr>
              <a:t> Study conducted by University of Windsor http://web4.uwindsor.ca/musicandwork</a:t>
            </a:r>
            <a:endParaRPr lang="en-US" sz="1200" dirty="0"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68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4239786" y="2563386"/>
            <a:ext cx="6934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0" spc="-300" dirty="0" smtClean="0">
                <a:solidFill>
                  <a:schemeClr val="bg1">
                    <a:lumMod val="85000"/>
                  </a:schemeClr>
                </a:solidFill>
                <a:latin typeface="Yanone Kaffeesatz Bold" pitchFamily="2" charset="0"/>
              </a:rPr>
              <a:t>RIGHT</a:t>
            </a:r>
            <a:endParaRPr lang="en-US" sz="26000" spc="-300" dirty="0">
              <a:solidFill>
                <a:schemeClr val="bg1">
                  <a:lumMod val="85000"/>
                </a:schemeClr>
              </a:solidFill>
              <a:latin typeface="Yanone Kaffeesatz Bold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-2063964" y="2355637"/>
            <a:ext cx="6934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700" spc="600" dirty="0" smtClean="0">
                <a:solidFill>
                  <a:schemeClr val="bg1">
                    <a:lumMod val="85000"/>
                  </a:schemeClr>
                </a:solidFill>
                <a:latin typeface="Yanone Kaffeesatz Bold" pitchFamily="2" charset="0"/>
              </a:rPr>
              <a:t>LEFT</a:t>
            </a:r>
            <a:endParaRPr lang="en-US" sz="28700" spc="600" dirty="0">
              <a:solidFill>
                <a:schemeClr val="bg1">
                  <a:lumMod val="85000"/>
                </a:schemeClr>
              </a:solidFill>
              <a:latin typeface="Yanone Kaffeesatz Bold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833" y="-228600"/>
            <a:ext cx="35814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spc="600" dirty="0" smtClean="0">
                <a:solidFill>
                  <a:srgbClr val="CBE86B"/>
                </a:solidFill>
                <a:latin typeface="Yanone Kaffeesatz Bold" pitchFamily="2" charset="0"/>
              </a:rPr>
              <a:t>WORK</a:t>
            </a:r>
            <a:endParaRPr lang="en-US" sz="10500" spc="600" dirty="0">
              <a:solidFill>
                <a:srgbClr val="CBE86B"/>
              </a:solidFill>
              <a:latin typeface="Yanone Kaffeesatz Bold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69182" y="-228600"/>
            <a:ext cx="325581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dirty="0" smtClean="0">
                <a:solidFill>
                  <a:srgbClr val="CBE86B"/>
                </a:solidFill>
                <a:latin typeface="Yanone Kaffeesatz Bold" pitchFamily="2" charset="0"/>
              </a:rPr>
              <a:t>HAPPY</a:t>
            </a:r>
            <a:endParaRPr lang="en-US" sz="10500" dirty="0">
              <a:solidFill>
                <a:srgbClr val="CBE86B"/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15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5697"/>
            <a:ext cx="9143999" cy="6857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4685943"/>
            <a:ext cx="9144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dirty="0" smtClean="0">
                <a:solidFill>
                  <a:srgbClr val="1C14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none Kaffeesatz Bold" pitchFamily="2" charset="0"/>
              </a:rPr>
              <a:t>I WANT </a:t>
            </a:r>
            <a:r>
              <a:rPr lang="en-US" sz="15000" dirty="0" smtClean="0">
                <a:solidFill>
                  <a:srgbClr val="CBE86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none Kaffeesatz Bold" pitchFamily="2" charset="0"/>
              </a:rPr>
              <a:t>IT</a:t>
            </a:r>
            <a:r>
              <a:rPr lang="en-US" sz="15000" dirty="0" smtClean="0">
                <a:solidFill>
                  <a:srgbClr val="1C14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none Kaffeesatz Bold" pitchFamily="2" charset="0"/>
              </a:rPr>
              <a:t> </a:t>
            </a:r>
            <a:r>
              <a:rPr lang="en-US" sz="15000" dirty="0" smtClean="0">
                <a:solidFill>
                  <a:srgbClr val="CBE86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none Kaffeesatz Bold" pitchFamily="2" charset="0"/>
              </a:rPr>
              <a:t>NOW</a:t>
            </a:r>
            <a:endParaRPr lang="en-US" sz="15000" dirty="0">
              <a:solidFill>
                <a:srgbClr val="CBE86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91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23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9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66800" y="2438400"/>
            <a:ext cx="2857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CBE86B"/>
                </a:solidFill>
                <a:latin typeface="Yanone Kaffeesatz Bold" pitchFamily="2" charset="0"/>
              </a:rPr>
              <a:t>ITUNES</a:t>
            </a:r>
            <a:endParaRPr lang="en-US" sz="9600" dirty="0">
              <a:solidFill>
                <a:srgbClr val="CBE86B"/>
              </a:solidFill>
              <a:latin typeface="Yanone Kaffeesatz Bold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86600" y="2438400"/>
            <a:ext cx="251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CBE86B"/>
                </a:solidFill>
                <a:latin typeface="Yanone Kaffeesatz Bold" pitchFamily="2" charset="0"/>
              </a:rPr>
              <a:t>ZUNE</a:t>
            </a:r>
            <a:endParaRPr lang="en-US" sz="9600" dirty="0">
              <a:solidFill>
                <a:srgbClr val="CBE86B"/>
              </a:solidFill>
              <a:latin typeface="Yanone Kaffeesatz Bold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6600" y="3429000"/>
            <a:ext cx="373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CBE86B"/>
                </a:solidFill>
                <a:latin typeface="Yanone Kaffeesatz Bold" pitchFamily="2" charset="0"/>
              </a:rPr>
              <a:t>PANDORA</a:t>
            </a:r>
            <a:endParaRPr lang="en-US" sz="9600" dirty="0">
              <a:solidFill>
                <a:srgbClr val="CBE86B"/>
              </a:solidFill>
              <a:latin typeface="Yanone Kaffeesatz Bold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533400" y="1447800"/>
            <a:ext cx="358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CBE86B"/>
                </a:solidFill>
                <a:latin typeface="Yanone Kaffeesatz Bold" pitchFamily="2" charset="0"/>
              </a:rPr>
              <a:t>LAST.FM</a:t>
            </a:r>
            <a:endParaRPr lang="en-US" sz="9600" dirty="0">
              <a:solidFill>
                <a:srgbClr val="CBE86B"/>
              </a:solidFill>
              <a:latin typeface="Yanone Kaffeesatz Bold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0200" y="2415570"/>
            <a:ext cx="655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CBE86B"/>
                </a:solidFill>
                <a:latin typeface="Yanone Kaffeesatz Bold" pitchFamily="2" charset="0"/>
              </a:rPr>
              <a:t>TURNTABLE.FM</a:t>
            </a:r>
            <a:endParaRPr lang="en-US" sz="9600" dirty="0">
              <a:solidFill>
                <a:srgbClr val="CBE86B"/>
              </a:solidFill>
              <a:latin typeface="Yanone Kaffeesatz Bold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371600" y="3429000"/>
            <a:ext cx="655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CBE86B"/>
                </a:solidFill>
                <a:latin typeface="Yanone Kaffeesatz Bold" pitchFamily="2" charset="0"/>
              </a:rPr>
              <a:t>GROOVESHARK</a:t>
            </a:r>
            <a:endParaRPr lang="en-US" sz="9600" dirty="0">
              <a:solidFill>
                <a:srgbClr val="CBE86B"/>
              </a:solidFill>
              <a:latin typeface="Yanone Kaffeesatz Bold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62400" y="3429000"/>
            <a:ext cx="312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CBE86B"/>
                </a:solidFill>
                <a:latin typeface="Yanone Kaffeesatz Bold" pitchFamily="2" charset="0"/>
              </a:rPr>
              <a:t>SPOTIFY</a:t>
            </a:r>
            <a:endParaRPr lang="en-US" sz="9600" dirty="0">
              <a:solidFill>
                <a:srgbClr val="CBE86B"/>
              </a:solidFill>
              <a:latin typeface="Yanone Kaffeesatz Bold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4600" y="1447800"/>
            <a:ext cx="373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CBE86B"/>
                </a:solidFill>
                <a:latin typeface="Yanone Kaffeesatz Bold" pitchFamily="2" charset="0"/>
              </a:rPr>
              <a:t>PANDORA</a:t>
            </a:r>
            <a:endParaRPr lang="en-US" sz="9600" dirty="0">
              <a:solidFill>
                <a:srgbClr val="CBE86B"/>
              </a:solidFill>
              <a:latin typeface="Yanone Kaffeesatz Bold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57900" y="1447800"/>
            <a:ext cx="2857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CBE86B"/>
                </a:solidFill>
                <a:latin typeface="Yanone Kaffeesatz Bold" pitchFamily="2" charset="0"/>
              </a:rPr>
              <a:t>ITUNES</a:t>
            </a:r>
            <a:endParaRPr lang="en-US" sz="9600" dirty="0">
              <a:solidFill>
                <a:srgbClr val="CBE86B"/>
              </a:solidFill>
              <a:latin typeface="Yanone Kaffeesatz Bold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86800" y="1478340"/>
            <a:ext cx="655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CBE86B"/>
                </a:solidFill>
                <a:latin typeface="Yanone Kaffeesatz Bold" pitchFamily="2" charset="0"/>
              </a:rPr>
              <a:t>GROOVESHARK</a:t>
            </a:r>
            <a:endParaRPr lang="en-US" sz="9600" dirty="0">
              <a:solidFill>
                <a:srgbClr val="CBE86B"/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87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102</Words>
  <Application>Microsoft Office PowerPoint</Application>
  <PresentationFormat>On-screen Show (4:3)</PresentationFormat>
  <Paragraphs>67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MUSIC ?</vt:lpstr>
      <vt:lpstr>PowerPoint Presentation</vt:lpstr>
      <vt:lpstr>ANXIETY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M Osborn</dc:creator>
  <cp:lastModifiedBy>Matthew M Osborn</cp:lastModifiedBy>
  <cp:revision>28</cp:revision>
  <dcterms:created xsi:type="dcterms:W3CDTF">2012-08-20T23:08:45Z</dcterms:created>
  <dcterms:modified xsi:type="dcterms:W3CDTF">2012-08-21T05:25:51Z</dcterms:modified>
</cp:coreProperties>
</file>