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y Chanelo" userId="4a12cdd216a58e21" providerId="LiveId" clId="{BF476F3B-AED3-468C-A000-4BA380C2D442}"/>
    <pc:docChg chg="custSel modSld">
      <pc:chgData name="Stephany Chanelo" userId="4a12cdd216a58e21" providerId="LiveId" clId="{BF476F3B-AED3-468C-A000-4BA380C2D442}" dt="2022-04-11T19:20:24.113" v="79" actId="20577"/>
      <pc:docMkLst>
        <pc:docMk/>
      </pc:docMkLst>
      <pc:sldChg chg="modSp mod">
        <pc:chgData name="Stephany Chanelo" userId="4a12cdd216a58e21" providerId="LiveId" clId="{BF476F3B-AED3-468C-A000-4BA380C2D442}" dt="2022-04-11T19:20:24.113" v="79" actId="20577"/>
        <pc:sldMkLst>
          <pc:docMk/>
          <pc:sldMk cId="4241283269" sldId="257"/>
        </pc:sldMkLst>
        <pc:spChg chg="mod">
          <ac:chgData name="Stephany Chanelo" userId="4a12cdd216a58e21" providerId="LiveId" clId="{BF476F3B-AED3-468C-A000-4BA380C2D442}" dt="2022-04-11T19:20:24.113" v="79" actId="20577"/>
          <ac:spMkLst>
            <pc:docMk/>
            <pc:sldMk cId="4241283269" sldId="257"/>
            <ac:spMk id="3" creationId="{99AC5D29-797A-4BF8-9AC5-4E1040541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6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33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CE1D67-FBC0-44DF-A47A-6B96E70CF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4851893-7A7E-4114-813E-806B04E69965}"/>
              </a:ext>
            </a:extLst>
          </p:cNvPr>
          <p:cNvSpPr txBox="1">
            <a:spLocks/>
          </p:cNvSpPr>
          <p:nvPr/>
        </p:nvSpPr>
        <p:spPr>
          <a:xfrm>
            <a:off x="-126460" y="82692"/>
            <a:ext cx="3829650" cy="1448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66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Python for astronomers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1DC93CB-31EB-44D6-9AAF-C949237F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532518" y="5145934"/>
            <a:ext cx="6282447" cy="12423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UNIVERSIDAD NACIONAL AUTONOMA DE MÉXICO</a:t>
            </a:r>
            <a:b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ENES UNIDAD MORELIA</a:t>
            </a:r>
          </a:p>
          <a:p>
            <a:r>
              <a:rPr lang="en-US" sz="1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</a:t>
            </a: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 las </a:t>
            </a:r>
            <a:r>
              <a:rPr lang="en-US" sz="1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Ciencias</a:t>
            </a: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Planetarias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5">
            <a:extLst>
              <a:ext uri="{FF2B5EF4-FFF2-40B4-BE49-F238E27FC236}">
                <a16:creationId xmlns:a16="http://schemas.microsoft.com/office/drawing/2014/main" id="{985DDCE7-B515-4631-90BF-27C7EEF4E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361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457FB20-64D4-46F4-A08B-E1FF433F1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6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ED9EE-2DA2-4E50-BF15-93CA44D7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651751"/>
          </a:xfrm>
        </p:spPr>
        <p:txBody>
          <a:bodyPr>
            <a:normAutofit fontScale="90000"/>
          </a:bodyPr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C5D29-797A-4BF8-9AC5-4E104054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39520"/>
            <a:ext cx="9493250" cy="4932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Unidad 1 - Python básico</a:t>
            </a:r>
          </a:p>
          <a:p>
            <a:pPr marL="228600" lvl="1" indent="0">
              <a:buNone/>
            </a:pPr>
            <a:r>
              <a:rPr lang="es-MX" dirty="0"/>
              <a:t>1.1 Introducción</a:t>
            </a:r>
          </a:p>
          <a:p>
            <a:pPr marL="228600" lvl="1" indent="0">
              <a:buNone/>
            </a:pPr>
            <a:r>
              <a:rPr lang="es-MX" dirty="0"/>
              <a:t>1.2 Variables</a:t>
            </a:r>
          </a:p>
          <a:p>
            <a:pPr marL="228600" lvl="1" indent="0">
              <a:buNone/>
            </a:pPr>
            <a:r>
              <a:rPr lang="es-MX" dirty="0"/>
              <a:t>1.2 Cadenas y Listas</a:t>
            </a:r>
          </a:p>
          <a:p>
            <a:pPr marL="228600" lvl="1" indent="0">
              <a:buNone/>
            </a:pPr>
            <a:r>
              <a:rPr lang="es-MX" dirty="0"/>
              <a:t>1.3 Condicionales </a:t>
            </a:r>
            <a:r>
              <a:rPr lang="es-MX"/>
              <a:t>y Bucles</a:t>
            </a:r>
            <a:endParaRPr lang="es-MX" dirty="0"/>
          </a:p>
          <a:p>
            <a:pPr marL="228600" lvl="1" indent="0">
              <a:buNone/>
            </a:pPr>
            <a:r>
              <a:rPr lang="es-MX" dirty="0"/>
              <a:t>1.4 Librerías útiles</a:t>
            </a:r>
          </a:p>
          <a:p>
            <a:pPr marL="411480" lvl="2" indent="0">
              <a:buNone/>
            </a:pPr>
            <a:r>
              <a:rPr lang="es-MX" sz="1200" dirty="0"/>
              <a:t>1.4.1 </a:t>
            </a:r>
            <a:r>
              <a:rPr lang="es-MX" sz="1200" dirty="0" err="1"/>
              <a:t>Numpy</a:t>
            </a:r>
            <a:endParaRPr lang="es-MX" sz="1200" dirty="0"/>
          </a:p>
          <a:p>
            <a:pPr marL="411480" lvl="2" indent="0">
              <a:buNone/>
            </a:pPr>
            <a:r>
              <a:rPr lang="es-MX" sz="1200" dirty="0"/>
              <a:t>1.4.2 Pandas</a:t>
            </a:r>
          </a:p>
          <a:p>
            <a:pPr marL="411480" lvl="2" indent="0">
              <a:buNone/>
            </a:pPr>
            <a:r>
              <a:rPr lang="es-MX" sz="1200" dirty="0"/>
              <a:t>1.4.3 </a:t>
            </a:r>
            <a:r>
              <a:rPr lang="es-MX" sz="1200" dirty="0" err="1"/>
              <a:t>Matplotlib</a:t>
            </a:r>
            <a:endParaRPr lang="es-MX" sz="1200" dirty="0"/>
          </a:p>
          <a:p>
            <a:pPr marL="0" indent="0">
              <a:buNone/>
            </a:pPr>
            <a:r>
              <a:rPr lang="es-MX" dirty="0"/>
              <a:t>Unidad 2 – </a:t>
            </a:r>
          </a:p>
          <a:p>
            <a:pPr marL="0" indent="0">
              <a:buNone/>
            </a:pPr>
            <a:r>
              <a:rPr lang="es-MX" dirty="0"/>
              <a:t>Unidad 3 – </a:t>
            </a:r>
          </a:p>
          <a:p>
            <a:pPr marL="0" indent="0">
              <a:buNone/>
            </a:pPr>
            <a:r>
              <a:rPr lang="es-MX" dirty="0"/>
              <a:t>Unidad 4 –</a:t>
            </a:r>
          </a:p>
          <a:p>
            <a:pPr marL="0" indent="0">
              <a:buNone/>
            </a:pPr>
            <a:r>
              <a:rPr lang="es-MX" dirty="0"/>
              <a:t>Unidad 5 –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12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Lenguajes de Alto nivel vs de Bajo nivel | EDteam">
            <a:extLst>
              <a:ext uri="{FF2B5EF4-FFF2-40B4-BE49-F238E27FC236}">
                <a16:creationId xmlns:a16="http://schemas.microsoft.com/office/drawing/2014/main" id="{70E0B0D8-317E-4069-A7FD-906CB44D6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2"/>
          <a:stretch/>
        </p:blipFill>
        <p:spPr bwMode="auto">
          <a:xfrm rot="210346">
            <a:off x="5550142" y="430420"/>
            <a:ext cx="6417380" cy="55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2B1908-BDA5-46D7-9092-48422104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6"/>
            <a:ext cx="4876801" cy="991316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921C0-0A1B-4EA3-9D44-86CB7B8D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482163"/>
            <a:ext cx="3681793" cy="46900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Python es un lenguaje de programación de </a:t>
            </a:r>
            <a:r>
              <a:rPr lang="es-MX" b="1" u="sng" dirty="0"/>
              <a:t>alto nivel </a:t>
            </a:r>
            <a:r>
              <a:rPr lang="es-MX" dirty="0"/>
              <a:t>multipropósito y multiplataforma. Fue diseñado por el investigador holandés Guido van Rossum a principios de los 90’s.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ES" sz="2000" b="1" dirty="0"/>
              <a:t>Por qué elegir Python?</a:t>
            </a:r>
          </a:p>
          <a:p>
            <a:pPr algn="just"/>
            <a:r>
              <a:rPr lang="es-ES" dirty="0"/>
              <a:t>Es un lenguaje potente, flexible y con sintaxis clara y concisa. </a:t>
            </a:r>
          </a:p>
          <a:p>
            <a:pPr algn="just"/>
            <a:r>
              <a:rPr lang="es-ES" dirty="0"/>
              <a:t>Fácil de aprender y de usar.</a:t>
            </a:r>
          </a:p>
          <a:p>
            <a:pPr algn="just"/>
            <a:r>
              <a:rPr lang="es-ES" dirty="0"/>
              <a:t>Python es </a:t>
            </a:r>
            <a:r>
              <a:rPr lang="es-ES" b="1" u="sng" dirty="0"/>
              <a:t>open </a:t>
            </a:r>
            <a:r>
              <a:rPr lang="es-ES" b="1" u="sng" dirty="0" err="1"/>
              <a:t>source</a:t>
            </a:r>
            <a:r>
              <a:rPr lang="es-ES" dirty="0"/>
              <a:t>, cualquiera puede contribuir a su desarrollo y divulgación.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MX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6337C-AC0E-4AE8-A92D-8C561B56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762635"/>
          </a:xfrm>
        </p:spPr>
        <p:txBody>
          <a:bodyPr/>
          <a:lstStyle/>
          <a:p>
            <a:r>
              <a:rPr lang="es-MX" dirty="0"/>
              <a:t>Python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F1A1C-CE34-41A8-8E14-AC6588E5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10403840" cy="3854167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https://colab.research.google.com/drive/1vil_9_q9kwQ4QHbVWorEupVvg8Y_9mAQ?usp=sharing</a:t>
            </a:r>
          </a:p>
        </p:txBody>
      </p:sp>
    </p:spTree>
    <p:extLst>
      <p:ext uri="{BB962C8B-B14F-4D97-AF65-F5344CB8AC3E}">
        <p14:creationId xmlns:p14="http://schemas.microsoft.com/office/powerpoint/2010/main" val="366597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B250-CCA3-4300-881E-E0CA1552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93F5A-D59B-42D4-93E6-AD86F3E3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06670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150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StreetscapeVTI</vt:lpstr>
      <vt:lpstr>Presentación de PowerPoint</vt:lpstr>
      <vt:lpstr>Contenido </vt:lpstr>
      <vt:lpstr>Introducción</vt:lpstr>
      <vt:lpstr>Python básico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Stephany Chanelo</dc:creator>
  <cp:lastModifiedBy>Stephany Chanelo</cp:lastModifiedBy>
  <cp:revision>1</cp:revision>
  <dcterms:created xsi:type="dcterms:W3CDTF">2022-04-08T18:58:50Z</dcterms:created>
  <dcterms:modified xsi:type="dcterms:W3CDTF">2022-04-11T19:20:24Z</dcterms:modified>
</cp:coreProperties>
</file>