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ublic Sans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ublicSans-boldItalic.fntdata"/><Relationship Id="rId16" Type="http://schemas.openxmlformats.org/officeDocument/2006/relationships/font" Target="fonts/Public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ab29e3dc1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0ab29e3dc1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ab29e3dc1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0ab29e3dc1_1_1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ab29e3dc1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0ab29e3dc1_1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ab29e3dc1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0ab29e3dc1_1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ab29e3dc1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0ab29e3dc1_1_2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ab29e3dc1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0ab29e3dc1_1_3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68575060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d68575060e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0ab29e3dc1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30ab29e3dc1_1_3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ab29e3dc1_1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30ab29e3dc1_1_4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744508" y="1384138"/>
            <a:ext cx="7654984" cy="2864012"/>
            <a:chOff x="0" y="-38100"/>
            <a:chExt cx="3579086" cy="1339068"/>
          </a:xfrm>
        </p:grpSpPr>
        <p:sp>
          <p:nvSpPr>
            <p:cNvPr id="130" name="Google Shape;130;p25"/>
            <p:cNvSpPr/>
            <p:nvPr/>
          </p:nvSpPr>
          <p:spPr>
            <a:xfrm>
              <a:off x="0" y="0"/>
              <a:ext cx="3579086" cy="1300968"/>
            </a:xfrm>
            <a:custGeom>
              <a:rect b="b" l="l" r="r" t="t"/>
              <a:pathLst>
                <a:path extrusionOk="0" h="1300968" w="3579086">
                  <a:moveTo>
                    <a:pt x="50568" y="0"/>
                  </a:moveTo>
                  <a:lnTo>
                    <a:pt x="3528518" y="0"/>
                  </a:lnTo>
                  <a:cubicBezTo>
                    <a:pt x="3541930" y="0"/>
                    <a:pt x="3554792" y="5328"/>
                    <a:pt x="3564275" y="14811"/>
                  </a:cubicBezTo>
                  <a:cubicBezTo>
                    <a:pt x="3573759" y="24294"/>
                    <a:pt x="3579086" y="37156"/>
                    <a:pt x="3579086" y="50568"/>
                  </a:cubicBezTo>
                  <a:lnTo>
                    <a:pt x="3579086" y="1250400"/>
                  </a:lnTo>
                  <a:cubicBezTo>
                    <a:pt x="3579086" y="1263812"/>
                    <a:pt x="3573759" y="1276674"/>
                    <a:pt x="3564275" y="1286157"/>
                  </a:cubicBezTo>
                  <a:cubicBezTo>
                    <a:pt x="3554792" y="1295640"/>
                    <a:pt x="3541930" y="1300968"/>
                    <a:pt x="3528518" y="1300968"/>
                  </a:cubicBezTo>
                  <a:lnTo>
                    <a:pt x="50568" y="1300968"/>
                  </a:lnTo>
                  <a:cubicBezTo>
                    <a:pt x="37156" y="1300968"/>
                    <a:pt x="24294" y="1295640"/>
                    <a:pt x="14811" y="1286157"/>
                  </a:cubicBezTo>
                  <a:cubicBezTo>
                    <a:pt x="5328" y="1276674"/>
                    <a:pt x="0" y="1263812"/>
                    <a:pt x="0" y="1250400"/>
                  </a:cubicBezTo>
                  <a:lnTo>
                    <a:pt x="0" y="50568"/>
                  </a:lnTo>
                  <a:cubicBezTo>
                    <a:pt x="0" y="37156"/>
                    <a:pt x="5328" y="24294"/>
                    <a:pt x="14811" y="14811"/>
                  </a:cubicBezTo>
                  <a:cubicBezTo>
                    <a:pt x="24294" y="5328"/>
                    <a:pt x="37156" y="0"/>
                    <a:pt x="50568" y="0"/>
                  </a:cubicBezTo>
                  <a:close/>
                </a:path>
              </a:pathLst>
            </a:custGeom>
            <a:solidFill>
              <a:srgbClr val="F8F6E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5"/>
            <p:cNvSpPr txBox="1"/>
            <p:nvPr/>
          </p:nvSpPr>
          <p:spPr>
            <a:xfrm>
              <a:off x="0" y="-38100"/>
              <a:ext cx="3579086" cy="1339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5"/>
          <p:cNvSpPr/>
          <p:nvPr/>
        </p:nvSpPr>
        <p:spPr>
          <a:xfrm>
            <a:off x="1025750" y="289240"/>
            <a:ext cx="2043890" cy="3958910"/>
          </a:xfrm>
          <a:custGeom>
            <a:rect b="b" l="l" r="r" t="t"/>
            <a:pathLst>
              <a:path extrusionOk="0" h="7917820" w="4087779">
                <a:moveTo>
                  <a:pt x="0" y="0"/>
                </a:moveTo>
                <a:lnTo>
                  <a:pt x="4087779" y="0"/>
                </a:lnTo>
                <a:lnTo>
                  <a:pt x="4087779" y="7917820"/>
                </a:lnTo>
                <a:lnTo>
                  <a:pt x="0" y="79178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3778" l="0" r="0" t="0"/>
            </a:stretch>
          </a:blipFill>
          <a:ln>
            <a:noFill/>
          </a:ln>
        </p:spPr>
      </p:sp>
      <p:sp>
        <p:nvSpPr>
          <p:cNvPr id="133" name="Google Shape;133;p25"/>
          <p:cNvSpPr/>
          <p:nvPr/>
        </p:nvSpPr>
        <p:spPr>
          <a:xfrm>
            <a:off x="6036380" y="-77558"/>
            <a:ext cx="3107620" cy="2346253"/>
          </a:xfrm>
          <a:custGeom>
            <a:rect b="b" l="l" r="r" t="t"/>
            <a:pathLst>
              <a:path extrusionOk="0" h="4692506" w="6215239">
                <a:moveTo>
                  <a:pt x="0" y="0"/>
                </a:moveTo>
                <a:lnTo>
                  <a:pt x="6215239" y="0"/>
                </a:lnTo>
                <a:lnTo>
                  <a:pt x="6215239" y="4692506"/>
                </a:lnTo>
                <a:lnTo>
                  <a:pt x="0" y="4692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25"/>
          <p:cNvSpPr/>
          <p:nvPr/>
        </p:nvSpPr>
        <p:spPr>
          <a:xfrm>
            <a:off x="6268879" y="3861738"/>
            <a:ext cx="1138261" cy="1157064"/>
          </a:xfrm>
          <a:custGeom>
            <a:rect b="b" l="l" r="r" t="t"/>
            <a:pathLst>
              <a:path extrusionOk="0" h="2314127" w="2276522">
                <a:moveTo>
                  <a:pt x="0" y="0"/>
                </a:moveTo>
                <a:lnTo>
                  <a:pt x="2276522" y="0"/>
                </a:lnTo>
                <a:lnTo>
                  <a:pt x="2276522" y="2314127"/>
                </a:lnTo>
                <a:lnTo>
                  <a:pt x="0" y="23141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25"/>
          <p:cNvSpPr/>
          <p:nvPr/>
        </p:nvSpPr>
        <p:spPr>
          <a:xfrm>
            <a:off x="7309438" y="3861739"/>
            <a:ext cx="1572473" cy="874688"/>
          </a:xfrm>
          <a:custGeom>
            <a:rect b="b" l="l" r="r" t="t"/>
            <a:pathLst>
              <a:path extrusionOk="0" h="1749376" w="3144945">
                <a:moveTo>
                  <a:pt x="0" y="0"/>
                </a:moveTo>
                <a:lnTo>
                  <a:pt x="3144945" y="0"/>
                </a:lnTo>
                <a:lnTo>
                  <a:pt x="3144945" y="1749376"/>
                </a:lnTo>
                <a:lnTo>
                  <a:pt x="0" y="1749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25"/>
          <p:cNvSpPr/>
          <p:nvPr/>
        </p:nvSpPr>
        <p:spPr>
          <a:xfrm>
            <a:off x="3443879" y="294362"/>
            <a:ext cx="159606" cy="591307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3237154" y="483169"/>
            <a:ext cx="585997" cy="160270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/>
          <p:nvPr/>
        </p:nvSpPr>
        <p:spPr>
          <a:xfrm>
            <a:off x="3902572" y="670078"/>
            <a:ext cx="112389" cy="416378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3757003" y="803029"/>
            <a:ext cx="412640" cy="112857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548665" y="4132179"/>
            <a:ext cx="159606" cy="591307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341940" y="4320986"/>
            <a:ext cx="585997" cy="160270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 rot="-5129401">
            <a:off x="1950524" y="2878886"/>
            <a:ext cx="1988312" cy="3863220"/>
          </a:xfrm>
          <a:custGeom>
            <a:rect b="b" l="l" r="r" t="t"/>
            <a:pathLst>
              <a:path extrusionOk="0" h="7726439" w="3976624">
                <a:moveTo>
                  <a:pt x="0" y="0"/>
                </a:moveTo>
                <a:lnTo>
                  <a:pt x="3976625" y="0"/>
                </a:lnTo>
                <a:lnTo>
                  <a:pt x="397662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-98074" t="0"/>
            </a:stretch>
          </a:blipFill>
          <a:ln>
            <a:noFill/>
          </a:ln>
        </p:spPr>
      </p:sp>
      <p:sp>
        <p:nvSpPr>
          <p:cNvPr id="143" name="Google Shape;143;p25"/>
          <p:cNvSpPr/>
          <p:nvPr/>
        </p:nvSpPr>
        <p:spPr>
          <a:xfrm>
            <a:off x="270257" y="3708813"/>
            <a:ext cx="108673" cy="402609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129501" y="3837367"/>
            <a:ext cx="398994" cy="109125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/>
          <p:nvPr/>
        </p:nvSpPr>
        <p:spPr>
          <a:xfrm>
            <a:off x="5367338" y="1554480"/>
            <a:ext cx="1801654" cy="103822"/>
          </a:xfrm>
          <a:custGeom>
            <a:rect b="b" l="l" r="r" t="t"/>
            <a:pathLst>
              <a:path extrusionOk="0" h="276860" w="4804410">
                <a:moveTo>
                  <a:pt x="100330" y="13970"/>
                </a:moveTo>
                <a:cubicBezTo>
                  <a:pt x="4712970" y="2540"/>
                  <a:pt x="4714240" y="1270"/>
                  <a:pt x="4726940" y="6350"/>
                </a:cubicBezTo>
                <a:cubicBezTo>
                  <a:pt x="4744720" y="13970"/>
                  <a:pt x="4771390" y="34290"/>
                  <a:pt x="4784090" y="49530"/>
                </a:cubicBezTo>
                <a:cubicBezTo>
                  <a:pt x="4791710" y="59690"/>
                  <a:pt x="4796790" y="68580"/>
                  <a:pt x="4799330" y="82550"/>
                </a:cubicBezTo>
                <a:cubicBezTo>
                  <a:pt x="4803140" y="101600"/>
                  <a:pt x="4800600" y="134620"/>
                  <a:pt x="4795520" y="153670"/>
                </a:cubicBezTo>
                <a:cubicBezTo>
                  <a:pt x="4790440" y="166370"/>
                  <a:pt x="4786630" y="175260"/>
                  <a:pt x="4776470" y="184150"/>
                </a:cubicBezTo>
                <a:cubicBezTo>
                  <a:pt x="4762500" y="198120"/>
                  <a:pt x="4733290" y="215900"/>
                  <a:pt x="4715510" y="220980"/>
                </a:cubicBezTo>
                <a:cubicBezTo>
                  <a:pt x="4702810" y="224790"/>
                  <a:pt x="4692650" y="226060"/>
                  <a:pt x="4678680" y="223520"/>
                </a:cubicBezTo>
                <a:cubicBezTo>
                  <a:pt x="4660900" y="219710"/>
                  <a:pt x="4630420" y="208280"/>
                  <a:pt x="4613910" y="193040"/>
                </a:cubicBezTo>
                <a:cubicBezTo>
                  <a:pt x="4598670" y="177800"/>
                  <a:pt x="4585970" y="148590"/>
                  <a:pt x="4580890" y="129540"/>
                </a:cubicBezTo>
                <a:cubicBezTo>
                  <a:pt x="4578350" y="116840"/>
                  <a:pt x="4578350" y="106680"/>
                  <a:pt x="4580890" y="93980"/>
                </a:cubicBezTo>
                <a:cubicBezTo>
                  <a:pt x="4585970" y="74930"/>
                  <a:pt x="4601210" y="45720"/>
                  <a:pt x="4613910" y="30480"/>
                </a:cubicBezTo>
                <a:cubicBezTo>
                  <a:pt x="4624070" y="20320"/>
                  <a:pt x="4634230" y="15240"/>
                  <a:pt x="4644390" y="10160"/>
                </a:cubicBezTo>
                <a:cubicBezTo>
                  <a:pt x="4655820" y="6350"/>
                  <a:pt x="4665980" y="1270"/>
                  <a:pt x="4678680" y="1270"/>
                </a:cubicBezTo>
                <a:cubicBezTo>
                  <a:pt x="4699000" y="0"/>
                  <a:pt x="4732020" y="7620"/>
                  <a:pt x="4748530" y="16510"/>
                </a:cubicBezTo>
                <a:cubicBezTo>
                  <a:pt x="4761230" y="22860"/>
                  <a:pt x="4768850" y="29210"/>
                  <a:pt x="4776470" y="39370"/>
                </a:cubicBezTo>
                <a:cubicBezTo>
                  <a:pt x="4787900" y="55880"/>
                  <a:pt x="4801870" y="83820"/>
                  <a:pt x="4803140" y="106680"/>
                </a:cubicBezTo>
                <a:cubicBezTo>
                  <a:pt x="4804410" y="128270"/>
                  <a:pt x="4792980" y="157480"/>
                  <a:pt x="4784090" y="175260"/>
                </a:cubicBezTo>
                <a:cubicBezTo>
                  <a:pt x="4776470" y="186690"/>
                  <a:pt x="4770120" y="193040"/>
                  <a:pt x="4758690" y="200660"/>
                </a:cubicBezTo>
                <a:cubicBezTo>
                  <a:pt x="4742180" y="210820"/>
                  <a:pt x="4732020" y="217170"/>
                  <a:pt x="4691380" y="223520"/>
                </a:cubicBezTo>
                <a:cubicBezTo>
                  <a:pt x="4361180" y="276860"/>
                  <a:pt x="425450" y="270510"/>
                  <a:pt x="100330" y="210820"/>
                </a:cubicBezTo>
                <a:cubicBezTo>
                  <a:pt x="60960" y="203200"/>
                  <a:pt x="52070" y="200660"/>
                  <a:pt x="35560" y="185420"/>
                </a:cubicBezTo>
                <a:cubicBezTo>
                  <a:pt x="19050" y="171450"/>
                  <a:pt x="6350" y="143510"/>
                  <a:pt x="2540" y="124460"/>
                </a:cubicBezTo>
                <a:cubicBezTo>
                  <a:pt x="0" y="107950"/>
                  <a:pt x="3810" y="91440"/>
                  <a:pt x="8890" y="77470"/>
                </a:cubicBezTo>
                <a:cubicBezTo>
                  <a:pt x="13970" y="63500"/>
                  <a:pt x="22860" y="48260"/>
                  <a:pt x="35560" y="38100"/>
                </a:cubicBezTo>
                <a:cubicBezTo>
                  <a:pt x="50800" y="26670"/>
                  <a:pt x="100330" y="13970"/>
                  <a:pt x="100330" y="1397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/>
          <p:nvPr/>
        </p:nvSpPr>
        <p:spPr>
          <a:xfrm>
            <a:off x="7222808" y="1529239"/>
            <a:ext cx="74771" cy="76676"/>
          </a:xfrm>
          <a:custGeom>
            <a:rect b="b" l="l" r="r" t="t"/>
            <a:pathLst>
              <a:path extrusionOk="0" h="204470" w="199390">
                <a:moveTo>
                  <a:pt x="199390" y="72390"/>
                </a:moveTo>
                <a:cubicBezTo>
                  <a:pt x="199390" y="135890"/>
                  <a:pt x="191770" y="152400"/>
                  <a:pt x="182880" y="165100"/>
                </a:cubicBezTo>
                <a:cubicBezTo>
                  <a:pt x="172720" y="177800"/>
                  <a:pt x="158750" y="189230"/>
                  <a:pt x="143510" y="195580"/>
                </a:cubicBezTo>
                <a:cubicBezTo>
                  <a:pt x="129540" y="201930"/>
                  <a:pt x="111760" y="204470"/>
                  <a:pt x="96520" y="204470"/>
                </a:cubicBezTo>
                <a:cubicBezTo>
                  <a:pt x="80010" y="203200"/>
                  <a:pt x="63500" y="198120"/>
                  <a:pt x="49530" y="189230"/>
                </a:cubicBezTo>
                <a:cubicBezTo>
                  <a:pt x="36830" y="181610"/>
                  <a:pt x="24130" y="168910"/>
                  <a:pt x="15240" y="154940"/>
                </a:cubicBezTo>
                <a:cubicBezTo>
                  <a:pt x="7620" y="140970"/>
                  <a:pt x="2540" y="124460"/>
                  <a:pt x="1270" y="107950"/>
                </a:cubicBezTo>
                <a:cubicBezTo>
                  <a:pt x="0" y="92710"/>
                  <a:pt x="3810" y="74930"/>
                  <a:pt x="10160" y="60960"/>
                </a:cubicBezTo>
                <a:cubicBezTo>
                  <a:pt x="16510" y="46990"/>
                  <a:pt x="27940" y="31750"/>
                  <a:pt x="39370" y="22860"/>
                </a:cubicBezTo>
                <a:cubicBezTo>
                  <a:pt x="52070" y="12700"/>
                  <a:pt x="68580" y="5080"/>
                  <a:pt x="83820" y="2540"/>
                </a:cubicBezTo>
                <a:cubicBezTo>
                  <a:pt x="99060" y="0"/>
                  <a:pt x="118110" y="1270"/>
                  <a:pt x="132080" y="5080"/>
                </a:cubicBezTo>
                <a:cubicBezTo>
                  <a:pt x="147320" y="10160"/>
                  <a:pt x="173990" y="30480"/>
                  <a:pt x="173990" y="3048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3115151" y="4143851"/>
            <a:ext cx="1133475" cy="99536"/>
          </a:xfrm>
          <a:custGeom>
            <a:rect b="b" l="l" r="r" t="t"/>
            <a:pathLst>
              <a:path extrusionOk="0" h="265430" w="3022600">
                <a:moveTo>
                  <a:pt x="102870" y="11430"/>
                </a:moveTo>
                <a:cubicBezTo>
                  <a:pt x="2948940" y="6350"/>
                  <a:pt x="2960370" y="12700"/>
                  <a:pt x="2976880" y="22860"/>
                </a:cubicBezTo>
                <a:cubicBezTo>
                  <a:pt x="2988310" y="30480"/>
                  <a:pt x="2994660" y="39370"/>
                  <a:pt x="3002280" y="49530"/>
                </a:cubicBezTo>
                <a:cubicBezTo>
                  <a:pt x="3008630" y="59690"/>
                  <a:pt x="3013710" y="68580"/>
                  <a:pt x="3017520" y="82550"/>
                </a:cubicBezTo>
                <a:cubicBezTo>
                  <a:pt x="3020060" y="101600"/>
                  <a:pt x="3021330" y="133350"/>
                  <a:pt x="3012440" y="153670"/>
                </a:cubicBezTo>
                <a:cubicBezTo>
                  <a:pt x="3004820" y="175260"/>
                  <a:pt x="2981960" y="196850"/>
                  <a:pt x="2966720" y="208280"/>
                </a:cubicBezTo>
                <a:cubicBezTo>
                  <a:pt x="2955290" y="215900"/>
                  <a:pt x="2945130" y="219710"/>
                  <a:pt x="2932430" y="222250"/>
                </a:cubicBezTo>
                <a:cubicBezTo>
                  <a:pt x="2921000" y="224790"/>
                  <a:pt x="2910840" y="226060"/>
                  <a:pt x="2896870" y="223520"/>
                </a:cubicBezTo>
                <a:cubicBezTo>
                  <a:pt x="2877820" y="219710"/>
                  <a:pt x="2848610" y="209550"/>
                  <a:pt x="2832100" y="194310"/>
                </a:cubicBezTo>
                <a:cubicBezTo>
                  <a:pt x="2815590" y="177800"/>
                  <a:pt x="2802890" y="148590"/>
                  <a:pt x="2797810" y="130810"/>
                </a:cubicBezTo>
                <a:cubicBezTo>
                  <a:pt x="2795270" y="116840"/>
                  <a:pt x="2795270" y="107950"/>
                  <a:pt x="2797810" y="93980"/>
                </a:cubicBezTo>
                <a:cubicBezTo>
                  <a:pt x="2802890" y="76200"/>
                  <a:pt x="2819400" y="45720"/>
                  <a:pt x="2832100" y="30480"/>
                </a:cubicBezTo>
                <a:cubicBezTo>
                  <a:pt x="2840990" y="20320"/>
                  <a:pt x="2848610" y="15240"/>
                  <a:pt x="2862580" y="10160"/>
                </a:cubicBezTo>
                <a:cubicBezTo>
                  <a:pt x="2880360" y="3810"/>
                  <a:pt x="2913380" y="0"/>
                  <a:pt x="2932430" y="2540"/>
                </a:cubicBezTo>
                <a:cubicBezTo>
                  <a:pt x="2946400" y="5080"/>
                  <a:pt x="2956560" y="10160"/>
                  <a:pt x="2966720" y="16510"/>
                </a:cubicBezTo>
                <a:cubicBezTo>
                  <a:pt x="2976880" y="22860"/>
                  <a:pt x="2985770" y="29210"/>
                  <a:pt x="2994660" y="39370"/>
                </a:cubicBezTo>
                <a:cubicBezTo>
                  <a:pt x="3006090" y="55880"/>
                  <a:pt x="3020060" y="83820"/>
                  <a:pt x="3021330" y="106680"/>
                </a:cubicBezTo>
                <a:cubicBezTo>
                  <a:pt x="3022600" y="129540"/>
                  <a:pt x="3011170" y="158750"/>
                  <a:pt x="3002280" y="175260"/>
                </a:cubicBezTo>
                <a:cubicBezTo>
                  <a:pt x="2994660" y="186690"/>
                  <a:pt x="2988310" y="194310"/>
                  <a:pt x="2976880" y="201930"/>
                </a:cubicBezTo>
                <a:cubicBezTo>
                  <a:pt x="2960370" y="212090"/>
                  <a:pt x="2948940" y="218440"/>
                  <a:pt x="2909570" y="224790"/>
                </a:cubicBezTo>
                <a:cubicBezTo>
                  <a:pt x="2658110" y="265430"/>
                  <a:pt x="351790" y="259080"/>
                  <a:pt x="102870" y="213360"/>
                </a:cubicBezTo>
                <a:cubicBezTo>
                  <a:pt x="63500" y="205740"/>
                  <a:pt x="52070" y="200660"/>
                  <a:pt x="36830" y="187960"/>
                </a:cubicBezTo>
                <a:cubicBezTo>
                  <a:pt x="22860" y="177800"/>
                  <a:pt x="15240" y="162560"/>
                  <a:pt x="8890" y="148590"/>
                </a:cubicBezTo>
                <a:cubicBezTo>
                  <a:pt x="3810" y="133350"/>
                  <a:pt x="0" y="116840"/>
                  <a:pt x="3810" y="100330"/>
                </a:cubicBezTo>
                <a:cubicBezTo>
                  <a:pt x="7620" y="80010"/>
                  <a:pt x="20320" y="52070"/>
                  <a:pt x="36830" y="36830"/>
                </a:cubicBezTo>
                <a:cubicBezTo>
                  <a:pt x="53340" y="22860"/>
                  <a:pt x="102870" y="11430"/>
                  <a:pt x="102870" y="114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4327684" y="4147661"/>
            <a:ext cx="74771" cy="76676"/>
          </a:xfrm>
          <a:custGeom>
            <a:rect b="b" l="l" r="r" t="t"/>
            <a:pathLst>
              <a:path extrusionOk="0" h="204470" w="199390">
                <a:moveTo>
                  <a:pt x="199390" y="72390"/>
                </a:moveTo>
                <a:cubicBezTo>
                  <a:pt x="199390" y="135890"/>
                  <a:pt x="191770" y="152400"/>
                  <a:pt x="182880" y="165100"/>
                </a:cubicBezTo>
                <a:cubicBezTo>
                  <a:pt x="172720" y="177800"/>
                  <a:pt x="158750" y="187960"/>
                  <a:pt x="144780" y="194310"/>
                </a:cubicBezTo>
                <a:cubicBezTo>
                  <a:pt x="129540" y="201930"/>
                  <a:pt x="111760" y="204470"/>
                  <a:pt x="96520" y="203200"/>
                </a:cubicBezTo>
                <a:cubicBezTo>
                  <a:pt x="81280" y="203200"/>
                  <a:pt x="63500" y="196850"/>
                  <a:pt x="49530" y="189230"/>
                </a:cubicBezTo>
                <a:cubicBezTo>
                  <a:pt x="36830" y="181610"/>
                  <a:pt x="24130" y="167640"/>
                  <a:pt x="15240" y="154940"/>
                </a:cubicBezTo>
                <a:cubicBezTo>
                  <a:pt x="7620" y="140970"/>
                  <a:pt x="2540" y="124460"/>
                  <a:pt x="1270" y="107950"/>
                </a:cubicBezTo>
                <a:cubicBezTo>
                  <a:pt x="0" y="92710"/>
                  <a:pt x="3810" y="74930"/>
                  <a:pt x="10160" y="60960"/>
                </a:cubicBezTo>
                <a:cubicBezTo>
                  <a:pt x="16510" y="45720"/>
                  <a:pt x="27940" y="31750"/>
                  <a:pt x="39370" y="22860"/>
                </a:cubicBezTo>
                <a:cubicBezTo>
                  <a:pt x="52070" y="12700"/>
                  <a:pt x="68580" y="5080"/>
                  <a:pt x="83820" y="2540"/>
                </a:cubicBezTo>
                <a:cubicBezTo>
                  <a:pt x="100330" y="0"/>
                  <a:pt x="118110" y="0"/>
                  <a:pt x="133350" y="5080"/>
                </a:cubicBezTo>
                <a:cubicBezTo>
                  <a:pt x="147320" y="10160"/>
                  <a:pt x="173990" y="30480"/>
                  <a:pt x="173990" y="3048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762476" y="1473041"/>
            <a:ext cx="561975" cy="551497"/>
          </a:xfrm>
          <a:custGeom>
            <a:rect b="b" l="l" r="r" t="t"/>
            <a:pathLst>
              <a:path extrusionOk="0" h="1470660" w="1498600">
                <a:moveTo>
                  <a:pt x="1394460" y="220980"/>
                </a:moveTo>
                <a:cubicBezTo>
                  <a:pt x="1169670" y="227330"/>
                  <a:pt x="1141730" y="240030"/>
                  <a:pt x="1089660" y="256540"/>
                </a:cubicBezTo>
                <a:cubicBezTo>
                  <a:pt x="1004570" y="283210"/>
                  <a:pt x="831850" y="337820"/>
                  <a:pt x="753110" y="374650"/>
                </a:cubicBezTo>
                <a:cubicBezTo>
                  <a:pt x="707390" y="394970"/>
                  <a:pt x="687070" y="405130"/>
                  <a:pt x="651510" y="435610"/>
                </a:cubicBezTo>
                <a:cubicBezTo>
                  <a:pt x="596900" y="480060"/>
                  <a:pt x="525780" y="563880"/>
                  <a:pt x="477520" y="633730"/>
                </a:cubicBezTo>
                <a:cubicBezTo>
                  <a:pt x="429260" y="703580"/>
                  <a:pt x="394970" y="774700"/>
                  <a:pt x="359410" y="854710"/>
                </a:cubicBezTo>
                <a:cubicBezTo>
                  <a:pt x="320040" y="944880"/>
                  <a:pt x="270510" y="1061720"/>
                  <a:pt x="252730" y="1151890"/>
                </a:cubicBezTo>
                <a:cubicBezTo>
                  <a:pt x="238760" y="1223010"/>
                  <a:pt x="254000" y="1300480"/>
                  <a:pt x="243840" y="1350010"/>
                </a:cubicBezTo>
                <a:cubicBezTo>
                  <a:pt x="238760" y="1380490"/>
                  <a:pt x="233680" y="1403350"/>
                  <a:pt x="219710" y="1422400"/>
                </a:cubicBezTo>
                <a:cubicBezTo>
                  <a:pt x="204470" y="1441450"/>
                  <a:pt x="179070" y="1457960"/>
                  <a:pt x="156210" y="1464310"/>
                </a:cubicBezTo>
                <a:cubicBezTo>
                  <a:pt x="132080" y="1470660"/>
                  <a:pt x="101600" y="1469390"/>
                  <a:pt x="80010" y="1459230"/>
                </a:cubicBezTo>
                <a:cubicBezTo>
                  <a:pt x="57150" y="1450340"/>
                  <a:pt x="34290" y="1430020"/>
                  <a:pt x="21590" y="1409700"/>
                </a:cubicBezTo>
                <a:cubicBezTo>
                  <a:pt x="10160" y="1389380"/>
                  <a:pt x="5080" y="1356360"/>
                  <a:pt x="6350" y="1334770"/>
                </a:cubicBezTo>
                <a:cubicBezTo>
                  <a:pt x="6350" y="1320800"/>
                  <a:pt x="8890" y="1310640"/>
                  <a:pt x="16510" y="1297940"/>
                </a:cubicBezTo>
                <a:cubicBezTo>
                  <a:pt x="26670" y="1280160"/>
                  <a:pt x="52070" y="1253490"/>
                  <a:pt x="69850" y="1243330"/>
                </a:cubicBezTo>
                <a:cubicBezTo>
                  <a:pt x="82550" y="1235710"/>
                  <a:pt x="93980" y="1233170"/>
                  <a:pt x="106680" y="1230630"/>
                </a:cubicBezTo>
                <a:cubicBezTo>
                  <a:pt x="119380" y="1229360"/>
                  <a:pt x="130810" y="1228090"/>
                  <a:pt x="144780" y="1231900"/>
                </a:cubicBezTo>
                <a:cubicBezTo>
                  <a:pt x="165100" y="1236980"/>
                  <a:pt x="195580" y="1249680"/>
                  <a:pt x="212090" y="1267460"/>
                </a:cubicBezTo>
                <a:cubicBezTo>
                  <a:pt x="228600" y="1285240"/>
                  <a:pt x="241300" y="1313180"/>
                  <a:pt x="243840" y="1337310"/>
                </a:cubicBezTo>
                <a:cubicBezTo>
                  <a:pt x="246380" y="1361440"/>
                  <a:pt x="236220" y="1393190"/>
                  <a:pt x="226060" y="1410970"/>
                </a:cubicBezTo>
                <a:cubicBezTo>
                  <a:pt x="219710" y="1424940"/>
                  <a:pt x="213360" y="1432560"/>
                  <a:pt x="201930" y="1440180"/>
                </a:cubicBezTo>
                <a:cubicBezTo>
                  <a:pt x="184150" y="1452880"/>
                  <a:pt x="154940" y="1466850"/>
                  <a:pt x="130810" y="1468120"/>
                </a:cubicBezTo>
                <a:cubicBezTo>
                  <a:pt x="106680" y="1469390"/>
                  <a:pt x="76200" y="1460500"/>
                  <a:pt x="57150" y="1447800"/>
                </a:cubicBezTo>
                <a:cubicBezTo>
                  <a:pt x="36830" y="1433830"/>
                  <a:pt x="20320" y="1412240"/>
                  <a:pt x="11430" y="1386840"/>
                </a:cubicBezTo>
                <a:cubicBezTo>
                  <a:pt x="0" y="1355090"/>
                  <a:pt x="5080" y="1308100"/>
                  <a:pt x="7620" y="1267460"/>
                </a:cubicBezTo>
                <a:cubicBezTo>
                  <a:pt x="10160" y="1225550"/>
                  <a:pt x="13970" y="1178560"/>
                  <a:pt x="25400" y="1137920"/>
                </a:cubicBezTo>
                <a:cubicBezTo>
                  <a:pt x="36830" y="1098550"/>
                  <a:pt x="63500" y="1064260"/>
                  <a:pt x="73660" y="1027430"/>
                </a:cubicBezTo>
                <a:cubicBezTo>
                  <a:pt x="83820" y="993140"/>
                  <a:pt x="76200" y="965200"/>
                  <a:pt x="87630" y="920750"/>
                </a:cubicBezTo>
                <a:cubicBezTo>
                  <a:pt x="109220" y="844550"/>
                  <a:pt x="160020" y="712470"/>
                  <a:pt x="218440" y="614680"/>
                </a:cubicBezTo>
                <a:cubicBezTo>
                  <a:pt x="280670" y="508000"/>
                  <a:pt x="373380" y="388620"/>
                  <a:pt x="455930" y="311150"/>
                </a:cubicBezTo>
                <a:cubicBezTo>
                  <a:pt x="524510" y="246380"/>
                  <a:pt x="575310" y="208280"/>
                  <a:pt x="665480" y="165100"/>
                </a:cubicBezTo>
                <a:cubicBezTo>
                  <a:pt x="800100" y="101600"/>
                  <a:pt x="1068070" y="29210"/>
                  <a:pt x="1202690" y="10160"/>
                </a:cubicBezTo>
                <a:cubicBezTo>
                  <a:pt x="1281430" y="0"/>
                  <a:pt x="1347470" y="2540"/>
                  <a:pt x="1394460" y="11430"/>
                </a:cubicBezTo>
                <a:cubicBezTo>
                  <a:pt x="1423670" y="16510"/>
                  <a:pt x="1446530" y="24130"/>
                  <a:pt x="1463040" y="38100"/>
                </a:cubicBezTo>
                <a:cubicBezTo>
                  <a:pt x="1477010" y="48260"/>
                  <a:pt x="1487170" y="62230"/>
                  <a:pt x="1492250" y="78740"/>
                </a:cubicBezTo>
                <a:cubicBezTo>
                  <a:pt x="1498600" y="99060"/>
                  <a:pt x="1498600" y="132080"/>
                  <a:pt x="1492250" y="152400"/>
                </a:cubicBezTo>
                <a:cubicBezTo>
                  <a:pt x="1487170" y="170180"/>
                  <a:pt x="1477010" y="182880"/>
                  <a:pt x="1463040" y="194310"/>
                </a:cubicBezTo>
                <a:cubicBezTo>
                  <a:pt x="1446530" y="207010"/>
                  <a:pt x="1394460" y="220980"/>
                  <a:pt x="1394460" y="22098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771049" y="2083117"/>
            <a:ext cx="74771" cy="77152"/>
          </a:xfrm>
          <a:custGeom>
            <a:rect b="b" l="l" r="r" t="t"/>
            <a:pathLst>
              <a:path extrusionOk="0" h="205740" w="199390">
                <a:moveTo>
                  <a:pt x="199390" y="72390"/>
                </a:moveTo>
                <a:cubicBezTo>
                  <a:pt x="199390" y="137160"/>
                  <a:pt x="191770" y="153670"/>
                  <a:pt x="181610" y="166370"/>
                </a:cubicBezTo>
                <a:cubicBezTo>
                  <a:pt x="172720" y="177800"/>
                  <a:pt x="157480" y="189230"/>
                  <a:pt x="143510" y="195580"/>
                </a:cubicBezTo>
                <a:cubicBezTo>
                  <a:pt x="129540" y="201930"/>
                  <a:pt x="111760" y="205740"/>
                  <a:pt x="95250" y="204470"/>
                </a:cubicBezTo>
                <a:cubicBezTo>
                  <a:pt x="80010" y="203200"/>
                  <a:pt x="62230" y="198120"/>
                  <a:pt x="49530" y="190500"/>
                </a:cubicBezTo>
                <a:cubicBezTo>
                  <a:pt x="35560" y="181610"/>
                  <a:pt x="22860" y="168910"/>
                  <a:pt x="15240" y="156210"/>
                </a:cubicBezTo>
                <a:cubicBezTo>
                  <a:pt x="6350" y="142240"/>
                  <a:pt x="1270" y="124460"/>
                  <a:pt x="0" y="109220"/>
                </a:cubicBezTo>
                <a:cubicBezTo>
                  <a:pt x="0" y="93980"/>
                  <a:pt x="2540" y="76200"/>
                  <a:pt x="8890" y="60960"/>
                </a:cubicBezTo>
                <a:cubicBezTo>
                  <a:pt x="15240" y="46990"/>
                  <a:pt x="26670" y="33020"/>
                  <a:pt x="39370" y="22860"/>
                </a:cubicBezTo>
                <a:cubicBezTo>
                  <a:pt x="52070" y="13970"/>
                  <a:pt x="68580" y="6350"/>
                  <a:pt x="83820" y="2540"/>
                </a:cubicBezTo>
                <a:cubicBezTo>
                  <a:pt x="99060" y="0"/>
                  <a:pt x="116840" y="1270"/>
                  <a:pt x="132080" y="6350"/>
                </a:cubicBezTo>
                <a:cubicBezTo>
                  <a:pt x="147320" y="10160"/>
                  <a:pt x="173990" y="31750"/>
                  <a:pt x="173990" y="3175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8745986" y="3321204"/>
            <a:ext cx="84528" cy="313159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/>
          <p:nvPr/>
        </p:nvSpPr>
        <p:spPr>
          <a:xfrm>
            <a:off x="8636504" y="3421197"/>
            <a:ext cx="310347" cy="84880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5648877" y="145248"/>
            <a:ext cx="77602" cy="287500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5548364" y="237048"/>
            <a:ext cx="284919" cy="77925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>
            <a:off x="8531604" y="1154495"/>
            <a:ext cx="80116" cy="296810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/>
          <p:nvPr/>
        </p:nvSpPr>
        <p:spPr>
          <a:xfrm>
            <a:off x="8427837" y="1249268"/>
            <a:ext cx="294145" cy="80449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659336" y="718940"/>
            <a:ext cx="84027" cy="311302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/>
          <p:nvPr/>
        </p:nvSpPr>
        <p:spPr>
          <a:xfrm>
            <a:off x="550503" y="818340"/>
            <a:ext cx="308507" cy="84376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3450715" y="1903387"/>
            <a:ext cx="3499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Gru</a:t>
            </a:r>
            <a:r>
              <a:rPr b="1" lang="pt-BR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po 4</a:t>
            </a:r>
            <a:endParaRPr sz="700"/>
          </a:p>
        </p:txBody>
      </p:sp>
      <p:sp>
        <p:nvSpPr>
          <p:cNvPr id="160" name="Google Shape;160;p25"/>
          <p:cNvSpPr txBox="1"/>
          <p:nvPr/>
        </p:nvSpPr>
        <p:spPr>
          <a:xfrm>
            <a:off x="3450715" y="2320510"/>
            <a:ext cx="38103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rgbClr val="3D3832"/>
                </a:solidFill>
              </a:rPr>
              <a:t>Software de Registro de Vacina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516137" y="4513653"/>
            <a:ext cx="111012" cy="411276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372352" y="4644975"/>
            <a:ext cx="407584" cy="111474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251613" y="4191458"/>
            <a:ext cx="85411" cy="316428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140988" y="4292495"/>
            <a:ext cx="313587" cy="85766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8596068" y="4094534"/>
            <a:ext cx="111012" cy="411276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8452283" y="4225856"/>
            <a:ext cx="407584" cy="111474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8403179" y="4580523"/>
            <a:ext cx="64152" cy="237670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8320089" y="4656413"/>
            <a:ext cx="235535" cy="64419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8400779" y="3740852"/>
            <a:ext cx="64152" cy="237670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8317688" y="3816741"/>
            <a:ext cx="235535" cy="64419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8165208" y="2015495"/>
            <a:ext cx="64152" cy="237670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8082117" y="2091384"/>
            <a:ext cx="235535" cy="64419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8479706" y="2174944"/>
            <a:ext cx="95345" cy="353231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/>
          <p:nvPr/>
        </p:nvSpPr>
        <p:spPr>
          <a:xfrm>
            <a:off x="8356214" y="2287732"/>
            <a:ext cx="350060" cy="95741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632050" y="2112388"/>
            <a:ext cx="2040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Desenvolvedora</a:t>
            </a:r>
            <a:endParaRPr sz="12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Analista de Sistemas</a:t>
            </a:r>
            <a:endParaRPr sz="12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836050" y="1397175"/>
            <a:ext cx="22281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Especialista em Saúde</a:t>
            </a:r>
            <a:endParaRPr sz="12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Analista de Sistemas</a:t>
            </a:r>
            <a:endParaRPr sz="12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516125" y="3392524"/>
            <a:ext cx="2271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Designer de Interface</a:t>
            </a:r>
            <a:endParaRPr sz="12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Desenvolvedora</a:t>
            </a:r>
            <a:endParaRPr sz="12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Analista de Sistemas</a:t>
            </a:r>
            <a:endParaRPr sz="12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817150" y="1840563"/>
            <a:ext cx="1616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Aline Lima</a:t>
            </a:r>
            <a:endParaRPr sz="700"/>
          </a:p>
        </p:txBody>
      </p:sp>
      <p:sp>
        <p:nvSpPr>
          <p:cNvPr id="183" name="Google Shape;183;p26"/>
          <p:cNvSpPr txBox="1"/>
          <p:nvPr/>
        </p:nvSpPr>
        <p:spPr>
          <a:xfrm>
            <a:off x="3120475" y="1080750"/>
            <a:ext cx="1509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Raquel </a:t>
            </a:r>
            <a:endParaRPr sz="700"/>
          </a:p>
        </p:txBody>
      </p:sp>
      <p:sp>
        <p:nvSpPr>
          <p:cNvPr id="184" name="Google Shape;184;p26"/>
          <p:cNvSpPr txBox="1"/>
          <p:nvPr/>
        </p:nvSpPr>
        <p:spPr>
          <a:xfrm>
            <a:off x="1103950" y="3061625"/>
            <a:ext cx="1096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Stephany</a:t>
            </a:r>
            <a:endParaRPr sz="700"/>
          </a:p>
        </p:txBody>
      </p:sp>
      <p:sp>
        <p:nvSpPr>
          <p:cNvPr id="185" name="Google Shape;185;p26"/>
          <p:cNvSpPr txBox="1"/>
          <p:nvPr/>
        </p:nvSpPr>
        <p:spPr>
          <a:xfrm>
            <a:off x="516125" y="93375"/>
            <a:ext cx="7467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3D3832"/>
                </a:solidFill>
              </a:rPr>
              <a:t>Equipe</a:t>
            </a:r>
            <a:endParaRPr sz="700"/>
          </a:p>
        </p:txBody>
      </p:sp>
      <p:sp>
        <p:nvSpPr>
          <p:cNvPr id="186" name="Google Shape;186;p26"/>
          <p:cNvSpPr/>
          <p:nvPr/>
        </p:nvSpPr>
        <p:spPr>
          <a:xfrm>
            <a:off x="6968051" y="93374"/>
            <a:ext cx="1349603" cy="2042027"/>
          </a:xfrm>
          <a:custGeom>
            <a:rect b="b" l="l" r="r" t="t"/>
            <a:pathLst>
              <a:path extrusionOk="0" h="6750504" w="4498676">
                <a:moveTo>
                  <a:pt x="0" y="0"/>
                </a:moveTo>
                <a:lnTo>
                  <a:pt x="4498676" y="0"/>
                </a:lnTo>
                <a:lnTo>
                  <a:pt x="4498676" y="6750505"/>
                </a:lnTo>
                <a:lnTo>
                  <a:pt x="0" y="67505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39" l="0" r="0" t="0"/>
            </a:stretch>
          </a:blipFill>
          <a:ln>
            <a:noFill/>
          </a:ln>
        </p:spPr>
      </p:sp>
      <p:sp>
        <p:nvSpPr>
          <p:cNvPr id="187" name="Google Shape;187;p26"/>
          <p:cNvSpPr txBox="1"/>
          <p:nvPr/>
        </p:nvSpPr>
        <p:spPr>
          <a:xfrm>
            <a:off x="3119675" y="3770400"/>
            <a:ext cx="161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T</a:t>
            </a:r>
            <a:r>
              <a:rPr b="1" lang="pt-BR" sz="16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aniele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2858100" y="4042425"/>
            <a:ext cx="21840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Desenvolvedora</a:t>
            </a:r>
            <a:endParaRPr sz="12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Analista de Sistemas</a:t>
            </a:r>
            <a:endParaRPr sz="12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Garantia de Qualidade</a:t>
            </a: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5150800" y="1567788"/>
            <a:ext cx="161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Thayliny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5064150" y="1998888"/>
            <a:ext cx="1908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Gerente de Projetos</a:t>
            </a:r>
            <a:endParaRPr sz="12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Desenvolvedora</a:t>
            </a:r>
            <a:endParaRPr sz="12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Analista de Sistemas</a:t>
            </a:r>
            <a:endParaRPr sz="12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4839750" y="3158700"/>
            <a:ext cx="2357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5350750" y="3241275"/>
            <a:ext cx="179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Aline Nunes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5226400" y="3563550"/>
            <a:ext cx="20403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Desenvolvedora </a:t>
            </a:r>
            <a:endParaRPr sz="12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Analista de Sistemas</a:t>
            </a:r>
            <a:endParaRPr sz="12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>
            <a:off x="156816" y="550334"/>
            <a:ext cx="8746007" cy="4495419"/>
          </a:xfrm>
          <a:custGeom>
            <a:rect b="b" l="l" r="r" t="t"/>
            <a:pathLst>
              <a:path extrusionOk="0" h="5549900" w="10797540">
                <a:moveTo>
                  <a:pt x="110490" y="2599690"/>
                </a:moveTo>
                <a:cubicBezTo>
                  <a:pt x="415290" y="2404110"/>
                  <a:pt x="95250" y="2038350"/>
                  <a:pt x="134620" y="1824990"/>
                </a:cubicBezTo>
                <a:cubicBezTo>
                  <a:pt x="175260" y="1609090"/>
                  <a:pt x="406400" y="1346200"/>
                  <a:pt x="609600" y="1233170"/>
                </a:cubicBezTo>
                <a:cubicBezTo>
                  <a:pt x="808990" y="1122680"/>
                  <a:pt x="1074420" y="1165860"/>
                  <a:pt x="1336040" y="1145540"/>
                </a:cubicBezTo>
                <a:cubicBezTo>
                  <a:pt x="1640840" y="1121410"/>
                  <a:pt x="2209800" y="1113790"/>
                  <a:pt x="2329180" y="1107440"/>
                </a:cubicBezTo>
                <a:cubicBezTo>
                  <a:pt x="2355850" y="1106170"/>
                  <a:pt x="2374900" y="1112520"/>
                  <a:pt x="2377440" y="1104900"/>
                </a:cubicBezTo>
                <a:cubicBezTo>
                  <a:pt x="2379980" y="1097280"/>
                  <a:pt x="2348230" y="1078230"/>
                  <a:pt x="2332990" y="1055370"/>
                </a:cubicBezTo>
                <a:cubicBezTo>
                  <a:pt x="2310130" y="1022350"/>
                  <a:pt x="2278380" y="965200"/>
                  <a:pt x="2260600" y="916940"/>
                </a:cubicBezTo>
                <a:cubicBezTo>
                  <a:pt x="2241550" y="867410"/>
                  <a:pt x="2228850" y="815340"/>
                  <a:pt x="2222500" y="764540"/>
                </a:cubicBezTo>
                <a:cubicBezTo>
                  <a:pt x="2216150" y="712470"/>
                  <a:pt x="2216150" y="657860"/>
                  <a:pt x="2222500" y="607060"/>
                </a:cubicBezTo>
                <a:cubicBezTo>
                  <a:pt x="2228850" y="554990"/>
                  <a:pt x="2241550" y="502920"/>
                  <a:pt x="2260600" y="454660"/>
                </a:cubicBezTo>
                <a:cubicBezTo>
                  <a:pt x="2278380" y="405130"/>
                  <a:pt x="2303780" y="358140"/>
                  <a:pt x="2332990" y="314960"/>
                </a:cubicBezTo>
                <a:cubicBezTo>
                  <a:pt x="2363470" y="271780"/>
                  <a:pt x="2399030" y="231140"/>
                  <a:pt x="2438400" y="196850"/>
                </a:cubicBezTo>
                <a:cubicBezTo>
                  <a:pt x="2476500" y="162560"/>
                  <a:pt x="2520950" y="132080"/>
                  <a:pt x="2566670" y="107950"/>
                </a:cubicBezTo>
                <a:cubicBezTo>
                  <a:pt x="2613660" y="83820"/>
                  <a:pt x="2663190" y="64770"/>
                  <a:pt x="2713990" y="52070"/>
                </a:cubicBezTo>
                <a:cubicBezTo>
                  <a:pt x="2764790" y="39370"/>
                  <a:pt x="2799080" y="36830"/>
                  <a:pt x="2870200" y="33020"/>
                </a:cubicBezTo>
                <a:cubicBezTo>
                  <a:pt x="3018790" y="24130"/>
                  <a:pt x="3321050" y="38100"/>
                  <a:pt x="3562350" y="38100"/>
                </a:cubicBezTo>
                <a:cubicBezTo>
                  <a:pt x="3826510" y="38100"/>
                  <a:pt x="4119880" y="34290"/>
                  <a:pt x="4392930" y="30480"/>
                </a:cubicBezTo>
                <a:cubicBezTo>
                  <a:pt x="4658360" y="27940"/>
                  <a:pt x="4917440" y="22860"/>
                  <a:pt x="5181600" y="19050"/>
                </a:cubicBezTo>
                <a:cubicBezTo>
                  <a:pt x="5447030" y="15240"/>
                  <a:pt x="5720080" y="5080"/>
                  <a:pt x="5980430" y="6350"/>
                </a:cubicBezTo>
                <a:cubicBezTo>
                  <a:pt x="6229350" y="7620"/>
                  <a:pt x="6475730" y="0"/>
                  <a:pt x="6711950" y="24130"/>
                </a:cubicBezTo>
                <a:cubicBezTo>
                  <a:pt x="6935470" y="46990"/>
                  <a:pt x="7171690" y="35560"/>
                  <a:pt x="7362190" y="142240"/>
                </a:cubicBezTo>
                <a:cubicBezTo>
                  <a:pt x="7571740" y="259080"/>
                  <a:pt x="7848600" y="513080"/>
                  <a:pt x="7894320" y="737870"/>
                </a:cubicBezTo>
                <a:cubicBezTo>
                  <a:pt x="7940040" y="962660"/>
                  <a:pt x="7752080" y="1351280"/>
                  <a:pt x="7635240" y="1493520"/>
                </a:cubicBezTo>
                <a:cubicBezTo>
                  <a:pt x="7566660" y="1576070"/>
                  <a:pt x="7393940" y="1610360"/>
                  <a:pt x="7399020" y="1628140"/>
                </a:cubicBezTo>
                <a:cubicBezTo>
                  <a:pt x="7401560" y="1638300"/>
                  <a:pt x="7439660" y="1629410"/>
                  <a:pt x="7480300" y="1631950"/>
                </a:cubicBezTo>
                <a:cubicBezTo>
                  <a:pt x="7600950" y="1640840"/>
                  <a:pt x="7952740" y="1686560"/>
                  <a:pt x="8192770" y="1706880"/>
                </a:cubicBezTo>
                <a:cubicBezTo>
                  <a:pt x="8435340" y="1728470"/>
                  <a:pt x="8736330" y="1750060"/>
                  <a:pt x="8930640" y="1756410"/>
                </a:cubicBezTo>
                <a:cubicBezTo>
                  <a:pt x="9055100" y="1760220"/>
                  <a:pt x="9237980" y="1755140"/>
                  <a:pt x="9239250" y="1755140"/>
                </a:cubicBezTo>
                <a:cubicBezTo>
                  <a:pt x="9240520" y="1755140"/>
                  <a:pt x="9296400" y="1762760"/>
                  <a:pt x="9324340" y="1766570"/>
                </a:cubicBezTo>
                <a:cubicBezTo>
                  <a:pt x="9353550" y="1770380"/>
                  <a:pt x="9409430" y="1778000"/>
                  <a:pt x="9410700" y="1778000"/>
                </a:cubicBezTo>
                <a:cubicBezTo>
                  <a:pt x="9411970" y="1778000"/>
                  <a:pt x="9464040" y="1799590"/>
                  <a:pt x="9490710" y="1809750"/>
                </a:cubicBezTo>
                <a:cubicBezTo>
                  <a:pt x="9517380" y="1819910"/>
                  <a:pt x="9569450" y="1840230"/>
                  <a:pt x="9570720" y="1841500"/>
                </a:cubicBezTo>
                <a:cubicBezTo>
                  <a:pt x="9571990" y="1841500"/>
                  <a:pt x="9617710" y="1874520"/>
                  <a:pt x="9641840" y="1891030"/>
                </a:cubicBezTo>
                <a:cubicBezTo>
                  <a:pt x="9664700" y="1907540"/>
                  <a:pt x="9711690" y="1939290"/>
                  <a:pt x="9711690" y="1940560"/>
                </a:cubicBezTo>
                <a:cubicBezTo>
                  <a:pt x="9712960" y="1941830"/>
                  <a:pt x="9749790" y="1983740"/>
                  <a:pt x="9768840" y="2005330"/>
                </a:cubicBezTo>
                <a:cubicBezTo>
                  <a:pt x="9787890" y="2026920"/>
                  <a:pt x="9824720" y="2070100"/>
                  <a:pt x="9824720" y="2071370"/>
                </a:cubicBezTo>
                <a:cubicBezTo>
                  <a:pt x="9825990" y="2071370"/>
                  <a:pt x="9851390" y="2122170"/>
                  <a:pt x="9864090" y="2147570"/>
                </a:cubicBezTo>
                <a:cubicBezTo>
                  <a:pt x="9878060" y="2172970"/>
                  <a:pt x="9903460" y="2223770"/>
                  <a:pt x="9903460" y="2223770"/>
                </a:cubicBezTo>
                <a:cubicBezTo>
                  <a:pt x="9904730" y="2225040"/>
                  <a:pt x="9917430" y="2280920"/>
                  <a:pt x="9923780" y="2308860"/>
                </a:cubicBezTo>
                <a:cubicBezTo>
                  <a:pt x="9930130" y="2336800"/>
                  <a:pt x="9942830" y="2391410"/>
                  <a:pt x="9942830" y="2392680"/>
                </a:cubicBezTo>
                <a:cubicBezTo>
                  <a:pt x="9944100" y="2393950"/>
                  <a:pt x="9942830" y="2462530"/>
                  <a:pt x="9942830" y="2479040"/>
                </a:cubicBezTo>
                <a:cubicBezTo>
                  <a:pt x="9942830" y="2484120"/>
                  <a:pt x="9941560" y="2489200"/>
                  <a:pt x="9942830" y="2490470"/>
                </a:cubicBezTo>
                <a:cubicBezTo>
                  <a:pt x="9942830" y="2491740"/>
                  <a:pt x="9944100" y="2490470"/>
                  <a:pt x="9946640" y="2490470"/>
                </a:cubicBezTo>
                <a:cubicBezTo>
                  <a:pt x="9959340" y="2490470"/>
                  <a:pt x="10076180" y="2489200"/>
                  <a:pt x="10077450" y="2489200"/>
                </a:cubicBezTo>
                <a:cubicBezTo>
                  <a:pt x="10078720" y="2489200"/>
                  <a:pt x="10134600" y="2495550"/>
                  <a:pt x="10163810" y="2498090"/>
                </a:cubicBezTo>
                <a:cubicBezTo>
                  <a:pt x="10191750" y="2501900"/>
                  <a:pt x="10248900" y="2508250"/>
                  <a:pt x="10250170" y="2508250"/>
                </a:cubicBezTo>
                <a:cubicBezTo>
                  <a:pt x="10250170" y="2509520"/>
                  <a:pt x="10303510" y="2528570"/>
                  <a:pt x="10331450" y="2538730"/>
                </a:cubicBezTo>
                <a:cubicBezTo>
                  <a:pt x="10358120" y="2548890"/>
                  <a:pt x="10411460" y="2569210"/>
                  <a:pt x="10412730" y="2569210"/>
                </a:cubicBezTo>
                <a:cubicBezTo>
                  <a:pt x="10414000" y="2570480"/>
                  <a:pt x="10459720" y="2602230"/>
                  <a:pt x="10483850" y="2618740"/>
                </a:cubicBezTo>
                <a:cubicBezTo>
                  <a:pt x="10507980" y="2635250"/>
                  <a:pt x="10554970" y="2667000"/>
                  <a:pt x="10556240" y="2667000"/>
                </a:cubicBezTo>
                <a:cubicBezTo>
                  <a:pt x="10557510" y="2668270"/>
                  <a:pt x="10594340" y="2710180"/>
                  <a:pt x="10614660" y="2731770"/>
                </a:cubicBezTo>
                <a:cubicBezTo>
                  <a:pt x="10633710" y="2753360"/>
                  <a:pt x="10671810" y="2795270"/>
                  <a:pt x="10671810" y="2796540"/>
                </a:cubicBezTo>
                <a:cubicBezTo>
                  <a:pt x="10673080" y="2797810"/>
                  <a:pt x="10699750" y="2848610"/>
                  <a:pt x="10712450" y="2874010"/>
                </a:cubicBezTo>
                <a:cubicBezTo>
                  <a:pt x="10726420" y="2899410"/>
                  <a:pt x="10753090" y="2948940"/>
                  <a:pt x="10753090" y="2950210"/>
                </a:cubicBezTo>
                <a:cubicBezTo>
                  <a:pt x="10754360" y="2951480"/>
                  <a:pt x="10768330" y="3006090"/>
                  <a:pt x="10774680" y="3034030"/>
                </a:cubicBezTo>
                <a:cubicBezTo>
                  <a:pt x="10782300" y="3063240"/>
                  <a:pt x="10796270" y="3117850"/>
                  <a:pt x="10796270" y="3119120"/>
                </a:cubicBezTo>
                <a:cubicBezTo>
                  <a:pt x="10796270" y="3120390"/>
                  <a:pt x="10796270" y="3176270"/>
                  <a:pt x="10796270" y="3205480"/>
                </a:cubicBezTo>
                <a:cubicBezTo>
                  <a:pt x="10796270" y="3234690"/>
                  <a:pt x="10797540" y="3291840"/>
                  <a:pt x="10797540" y="3293110"/>
                </a:cubicBezTo>
                <a:cubicBezTo>
                  <a:pt x="10797540" y="3294380"/>
                  <a:pt x="10783570" y="3348990"/>
                  <a:pt x="10777220" y="3376930"/>
                </a:cubicBezTo>
                <a:cubicBezTo>
                  <a:pt x="10769600" y="3404870"/>
                  <a:pt x="10756900" y="3460750"/>
                  <a:pt x="10756900" y="3462020"/>
                </a:cubicBezTo>
                <a:cubicBezTo>
                  <a:pt x="10755630" y="3463290"/>
                  <a:pt x="10730230" y="3512820"/>
                  <a:pt x="10716260" y="3539490"/>
                </a:cubicBezTo>
                <a:cubicBezTo>
                  <a:pt x="10703560" y="3564890"/>
                  <a:pt x="10676890" y="3615690"/>
                  <a:pt x="10676890" y="3615690"/>
                </a:cubicBezTo>
                <a:cubicBezTo>
                  <a:pt x="10675620" y="3616960"/>
                  <a:pt x="10638790" y="3660140"/>
                  <a:pt x="10619740" y="3681730"/>
                </a:cubicBezTo>
                <a:cubicBezTo>
                  <a:pt x="10600690" y="3703320"/>
                  <a:pt x="10562590" y="3746500"/>
                  <a:pt x="10561320" y="3746500"/>
                </a:cubicBezTo>
                <a:cubicBezTo>
                  <a:pt x="10561320" y="3747770"/>
                  <a:pt x="10514330" y="3779520"/>
                  <a:pt x="10490200" y="3796030"/>
                </a:cubicBezTo>
                <a:cubicBezTo>
                  <a:pt x="10467340" y="3812540"/>
                  <a:pt x="10420350" y="3845560"/>
                  <a:pt x="10419080" y="3846830"/>
                </a:cubicBezTo>
                <a:cubicBezTo>
                  <a:pt x="10417810" y="3846830"/>
                  <a:pt x="10365740" y="3867150"/>
                  <a:pt x="10337800" y="3877310"/>
                </a:cubicBezTo>
                <a:cubicBezTo>
                  <a:pt x="10311130" y="3887470"/>
                  <a:pt x="10257790" y="3909060"/>
                  <a:pt x="10257790" y="3909060"/>
                </a:cubicBezTo>
                <a:cubicBezTo>
                  <a:pt x="10256520" y="3909060"/>
                  <a:pt x="10256520" y="3909060"/>
                  <a:pt x="10256520" y="3909060"/>
                </a:cubicBezTo>
                <a:cubicBezTo>
                  <a:pt x="10256520" y="3909060"/>
                  <a:pt x="10199370" y="3916680"/>
                  <a:pt x="10171430" y="3919220"/>
                </a:cubicBezTo>
                <a:cubicBezTo>
                  <a:pt x="10142220" y="3923030"/>
                  <a:pt x="10086340" y="3930650"/>
                  <a:pt x="10085070" y="3930650"/>
                </a:cubicBezTo>
                <a:cubicBezTo>
                  <a:pt x="10082530" y="3930650"/>
                  <a:pt x="9495790" y="4144010"/>
                  <a:pt x="9260840" y="4202430"/>
                </a:cubicBezTo>
                <a:cubicBezTo>
                  <a:pt x="9089390" y="4245610"/>
                  <a:pt x="8846820" y="4234180"/>
                  <a:pt x="8809990" y="4282440"/>
                </a:cubicBezTo>
                <a:cubicBezTo>
                  <a:pt x="8796020" y="4298950"/>
                  <a:pt x="8812530" y="4340860"/>
                  <a:pt x="8812530" y="4340860"/>
                </a:cubicBezTo>
                <a:cubicBezTo>
                  <a:pt x="8812530" y="4340860"/>
                  <a:pt x="8812530" y="4340860"/>
                  <a:pt x="8812530" y="4342130"/>
                </a:cubicBezTo>
                <a:cubicBezTo>
                  <a:pt x="8812530" y="4342130"/>
                  <a:pt x="8802370" y="4399280"/>
                  <a:pt x="8796020" y="4428490"/>
                </a:cubicBezTo>
                <a:cubicBezTo>
                  <a:pt x="8790940" y="4457700"/>
                  <a:pt x="8780780" y="4514850"/>
                  <a:pt x="8780780" y="4514850"/>
                </a:cubicBezTo>
                <a:cubicBezTo>
                  <a:pt x="8779510" y="4516120"/>
                  <a:pt x="8755380" y="4569460"/>
                  <a:pt x="8743950" y="4596130"/>
                </a:cubicBezTo>
                <a:cubicBezTo>
                  <a:pt x="8731250" y="4622800"/>
                  <a:pt x="8707120" y="4674870"/>
                  <a:pt x="8707120" y="4676140"/>
                </a:cubicBezTo>
                <a:cubicBezTo>
                  <a:pt x="8705850" y="4677410"/>
                  <a:pt x="8670290" y="4723130"/>
                  <a:pt x="8652510" y="4745990"/>
                </a:cubicBezTo>
                <a:cubicBezTo>
                  <a:pt x="8633460" y="4768850"/>
                  <a:pt x="8597900" y="4814570"/>
                  <a:pt x="8596630" y="4815840"/>
                </a:cubicBezTo>
                <a:cubicBezTo>
                  <a:pt x="8596630" y="4815840"/>
                  <a:pt x="8550910" y="4851400"/>
                  <a:pt x="8526780" y="4869180"/>
                </a:cubicBezTo>
                <a:cubicBezTo>
                  <a:pt x="8503920" y="4888230"/>
                  <a:pt x="8458200" y="4923790"/>
                  <a:pt x="8456930" y="4923790"/>
                </a:cubicBezTo>
                <a:cubicBezTo>
                  <a:pt x="8456930" y="4923790"/>
                  <a:pt x="8403590" y="4947920"/>
                  <a:pt x="8376920" y="4959350"/>
                </a:cubicBezTo>
                <a:cubicBezTo>
                  <a:pt x="8350250" y="4972050"/>
                  <a:pt x="8296910" y="4994910"/>
                  <a:pt x="8295640" y="4996180"/>
                </a:cubicBezTo>
                <a:cubicBezTo>
                  <a:pt x="8294370" y="4996180"/>
                  <a:pt x="8237220" y="5006340"/>
                  <a:pt x="8208010" y="5011420"/>
                </a:cubicBezTo>
                <a:cubicBezTo>
                  <a:pt x="8180070" y="5016500"/>
                  <a:pt x="8122920" y="5026660"/>
                  <a:pt x="8121650" y="5026660"/>
                </a:cubicBezTo>
                <a:cubicBezTo>
                  <a:pt x="8120380" y="5026660"/>
                  <a:pt x="8063230" y="5022850"/>
                  <a:pt x="8032750" y="5021580"/>
                </a:cubicBezTo>
                <a:cubicBezTo>
                  <a:pt x="8003540" y="5019040"/>
                  <a:pt x="7946390" y="5015230"/>
                  <a:pt x="7945120" y="5015230"/>
                </a:cubicBezTo>
                <a:cubicBezTo>
                  <a:pt x="7938770" y="5015230"/>
                  <a:pt x="7472680" y="5100320"/>
                  <a:pt x="7242810" y="5151120"/>
                </a:cubicBezTo>
                <a:cubicBezTo>
                  <a:pt x="7018020" y="5200650"/>
                  <a:pt x="6809740" y="5269230"/>
                  <a:pt x="6578600" y="5317490"/>
                </a:cubicBezTo>
                <a:cubicBezTo>
                  <a:pt x="6330950" y="5369560"/>
                  <a:pt x="6056630" y="5416550"/>
                  <a:pt x="5800090" y="5445760"/>
                </a:cubicBezTo>
                <a:cubicBezTo>
                  <a:pt x="5554980" y="5473700"/>
                  <a:pt x="5308600" y="5482590"/>
                  <a:pt x="5072380" y="5491480"/>
                </a:cubicBezTo>
                <a:cubicBezTo>
                  <a:pt x="4850130" y="5500370"/>
                  <a:pt x="4641850" y="5494020"/>
                  <a:pt x="4419600" y="5502910"/>
                </a:cubicBezTo>
                <a:cubicBezTo>
                  <a:pt x="4189730" y="5511800"/>
                  <a:pt x="3836670" y="5549900"/>
                  <a:pt x="3718560" y="5546090"/>
                </a:cubicBezTo>
                <a:cubicBezTo>
                  <a:pt x="3679190" y="5544820"/>
                  <a:pt x="3665220" y="5538470"/>
                  <a:pt x="3638550" y="5537200"/>
                </a:cubicBezTo>
                <a:cubicBezTo>
                  <a:pt x="3611880" y="5534660"/>
                  <a:pt x="3578860" y="5539740"/>
                  <a:pt x="3557270" y="5535930"/>
                </a:cubicBezTo>
                <a:cubicBezTo>
                  <a:pt x="3542030" y="5533390"/>
                  <a:pt x="3531870" y="5525770"/>
                  <a:pt x="3519170" y="5521960"/>
                </a:cubicBezTo>
                <a:cubicBezTo>
                  <a:pt x="3506470" y="5519420"/>
                  <a:pt x="3493770" y="5521960"/>
                  <a:pt x="3478530" y="5518150"/>
                </a:cubicBezTo>
                <a:cubicBezTo>
                  <a:pt x="3458210" y="5511800"/>
                  <a:pt x="3431540" y="5492750"/>
                  <a:pt x="3406140" y="5482590"/>
                </a:cubicBezTo>
                <a:cubicBezTo>
                  <a:pt x="3380740" y="5472430"/>
                  <a:pt x="3348990" y="5467350"/>
                  <a:pt x="3329940" y="5457190"/>
                </a:cubicBezTo>
                <a:cubicBezTo>
                  <a:pt x="3315970" y="5449570"/>
                  <a:pt x="3309620" y="5438140"/>
                  <a:pt x="3298190" y="5431790"/>
                </a:cubicBezTo>
                <a:cubicBezTo>
                  <a:pt x="3286760" y="5424170"/>
                  <a:pt x="3274060" y="5422900"/>
                  <a:pt x="3261360" y="5414010"/>
                </a:cubicBezTo>
                <a:cubicBezTo>
                  <a:pt x="3243580" y="5401310"/>
                  <a:pt x="3223260" y="5375910"/>
                  <a:pt x="3202940" y="5358130"/>
                </a:cubicBezTo>
                <a:cubicBezTo>
                  <a:pt x="3182620" y="5340350"/>
                  <a:pt x="3154680" y="5325110"/>
                  <a:pt x="3139440" y="5308600"/>
                </a:cubicBezTo>
                <a:cubicBezTo>
                  <a:pt x="3129280" y="5297170"/>
                  <a:pt x="3125470" y="5285740"/>
                  <a:pt x="3116580" y="5274310"/>
                </a:cubicBezTo>
                <a:cubicBezTo>
                  <a:pt x="3108960" y="5264150"/>
                  <a:pt x="3097530" y="5259070"/>
                  <a:pt x="3087370" y="5246370"/>
                </a:cubicBezTo>
                <a:cubicBezTo>
                  <a:pt x="3074670" y="5228590"/>
                  <a:pt x="3064510" y="5198110"/>
                  <a:pt x="3050540" y="5175250"/>
                </a:cubicBezTo>
                <a:cubicBezTo>
                  <a:pt x="3036570" y="5152390"/>
                  <a:pt x="3014980" y="5128260"/>
                  <a:pt x="3006090" y="5107940"/>
                </a:cubicBezTo>
                <a:cubicBezTo>
                  <a:pt x="2999740" y="5093970"/>
                  <a:pt x="3001010" y="5081270"/>
                  <a:pt x="2995930" y="5068570"/>
                </a:cubicBezTo>
                <a:cubicBezTo>
                  <a:pt x="2990850" y="5055870"/>
                  <a:pt x="2981960" y="5046980"/>
                  <a:pt x="2976880" y="5033010"/>
                </a:cubicBezTo>
                <a:cubicBezTo>
                  <a:pt x="2970530" y="5011420"/>
                  <a:pt x="2969260" y="4973320"/>
                  <a:pt x="2965450" y="4953000"/>
                </a:cubicBezTo>
                <a:cubicBezTo>
                  <a:pt x="2961640" y="4939030"/>
                  <a:pt x="2967990" y="4928870"/>
                  <a:pt x="2955290" y="4917440"/>
                </a:cubicBezTo>
                <a:cubicBezTo>
                  <a:pt x="2910840" y="4878070"/>
                  <a:pt x="2453640" y="4834890"/>
                  <a:pt x="2448560" y="4834890"/>
                </a:cubicBezTo>
                <a:cubicBezTo>
                  <a:pt x="2448560" y="4834890"/>
                  <a:pt x="2393950" y="4855210"/>
                  <a:pt x="2367280" y="4866640"/>
                </a:cubicBezTo>
                <a:cubicBezTo>
                  <a:pt x="2340610" y="4876800"/>
                  <a:pt x="2287270" y="4897120"/>
                  <a:pt x="2286000" y="4897120"/>
                </a:cubicBezTo>
                <a:cubicBezTo>
                  <a:pt x="2286000" y="4897120"/>
                  <a:pt x="2286000" y="4897120"/>
                  <a:pt x="2286000" y="4898390"/>
                </a:cubicBezTo>
                <a:cubicBezTo>
                  <a:pt x="2284730" y="4898390"/>
                  <a:pt x="2227580" y="4904740"/>
                  <a:pt x="2199640" y="4908550"/>
                </a:cubicBezTo>
                <a:cubicBezTo>
                  <a:pt x="2170430" y="4912360"/>
                  <a:pt x="2113280" y="4919980"/>
                  <a:pt x="2112010" y="4919980"/>
                </a:cubicBezTo>
                <a:cubicBezTo>
                  <a:pt x="2110740" y="4919980"/>
                  <a:pt x="2054860" y="4913630"/>
                  <a:pt x="2025650" y="4909820"/>
                </a:cubicBezTo>
                <a:cubicBezTo>
                  <a:pt x="1996440" y="4906010"/>
                  <a:pt x="1939290" y="4899660"/>
                  <a:pt x="1939290" y="4899660"/>
                </a:cubicBezTo>
                <a:cubicBezTo>
                  <a:pt x="1938020" y="4899660"/>
                  <a:pt x="1884680" y="4879340"/>
                  <a:pt x="1856740" y="4869180"/>
                </a:cubicBezTo>
                <a:cubicBezTo>
                  <a:pt x="1830070" y="4859020"/>
                  <a:pt x="1775460" y="4838700"/>
                  <a:pt x="1775460" y="4838700"/>
                </a:cubicBezTo>
                <a:cubicBezTo>
                  <a:pt x="1774190" y="4837430"/>
                  <a:pt x="1727200" y="4805680"/>
                  <a:pt x="1703070" y="4789170"/>
                </a:cubicBezTo>
                <a:cubicBezTo>
                  <a:pt x="1678940" y="4772660"/>
                  <a:pt x="1631950" y="4740910"/>
                  <a:pt x="1630680" y="4739640"/>
                </a:cubicBezTo>
                <a:cubicBezTo>
                  <a:pt x="1629410" y="4739640"/>
                  <a:pt x="1591310" y="4696460"/>
                  <a:pt x="1572260" y="4674870"/>
                </a:cubicBezTo>
                <a:cubicBezTo>
                  <a:pt x="1553210" y="4653280"/>
                  <a:pt x="1515110" y="4611370"/>
                  <a:pt x="1513840" y="4610100"/>
                </a:cubicBezTo>
                <a:cubicBezTo>
                  <a:pt x="1513840" y="4608830"/>
                  <a:pt x="1487170" y="4558030"/>
                  <a:pt x="1473200" y="4532630"/>
                </a:cubicBezTo>
                <a:cubicBezTo>
                  <a:pt x="1459230" y="4507230"/>
                  <a:pt x="1432560" y="4456430"/>
                  <a:pt x="1432560" y="4455160"/>
                </a:cubicBezTo>
                <a:cubicBezTo>
                  <a:pt x="1431290" y="4453890"/>
                  <a:pt x="1417320" y="4399280"/>
                  <a:pt x="1410970" y="4371340"/>
                </a:cubicBezTo>
                <a:cubicBezTo>
                  <a:pt x="1403350" y="4342130"/>
                  <a:pt x="1389380" y="4287520"/>
                  <a:pt x="1389380" y="4286250"/>
                </a:cubicBezTo>
                <a:cubicBezTo>
                  <a:pt x="1389380" y="4284980"/>
                  <a:pt x="1389380" y="4227830"/>
                  <a:pt x="1389380" y="4198620"/>
                </a:cubicBezTo>
                <a:cubicBezTo>
                  <a:pt x="1388110" y="4169410"/>
                  <a:pt x="1388110" y="4112260"/>
                  <a:pt x="1388110" y="4110990"/>
                </a:cubicBezTo>
                <a:cubicBezTo>
                  <a:pt x="1388110" y="4109720"/>
                  <a:pt x="1423670" y="4046220"/>
                  <a:pt x="1408430" y="4027170"/>
                </a:cubicBezTo>
                <a:cubicBezTo>
                  <a:pt x="1381760" y="3991610"/>
                  <a:pt x="1228090" y="4041140"/>
                  <a:pt x="1099820" y="4022090"/>
                </a:cubicBezTo>
                <a:cubicBezTo>
                  <a:pt x="873760" y="3987800"/>
                  <a:pt x="358140" y="3963670"/>
                  <a:pt x="187960" y="3751580"/>
                </a:cubicBezTo>
                <a:cubicBezTo>
                  <a:pt x="0" y="3516630"/>
                  <a:pt x="110490" y="2599690"/>
                  <a:pt x="110490" y="2599690"/>
                </a:cubicBezTo>
              </a:path>
            </a:pathLst>
          </a:custGeom>
          <a:solidFill>
            <a:srgbClr val="F8F6E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424902" y="3423469"/>
            <a:ext cx="928817" cy="1720031"/>
          </a:xfrm>
          <a:custGeom>
            <a:rect b="b" l="l" r="r" t="t"/>
            <a:pathLst>
              <a:path extrusionOk="0" h="3440062" w="1857633">
                <a:moveTo>
                  <a:pt x="0" y="0"/>
                </a:moveTo>
                <a:lnTo>
                  <a:pt x="1857634" y="0"/>
                </a:lnTo>
                <a:lnTo>
                  <a:pt x="1857634" y="3440062"/>
                </a:lnTo>
                <a:lnTo>
                  <a:pt x="0" y="34400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27"/>
          <p:cNvSpPr/>
          <p:nvPr/>
        </p:nvSpPr>
        <p:spPr>
          <a:xfrm>
            <a:off x="7237625" y="838054"/>
            <a:ext cx="1861200" cy="1644836"/>
          </a:xfrm>
          <a:custGeom>
            <a:rect b="b" l="l" r="r" t="t"/>
            <a:pathLst>
              <a:path extrusionOk="0" h="3289671" w="3722400">
                <a:moveTo>
                  <a:pt x="0" y="0"/>
                </a:moveTo>
                <a:lnTo>
                  <a:pt x="3722400" y="0"/>
                </a:lnTo>
                <a:lnTo>
                  <a:pt x="3722400" y="3289671"/>
                </a:lnTo>
                <a:lnTo>
                  <a:pt x="0" y="32896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27"/>
          <p:cNvSpPr/>
          <p:nvPr/>
        </p:nvSpPr>
        <p:spPr>
          <a:xfrm>
            <a:off x="1715208" y="4402812"/>
            <a:ext cx="86394" cy="320073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1603308" y="4505012"/>
            <a:ext cx="317199" cy="86754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"/>
          <p:cNvSpPr/>
          <p:nvPr/>
        </p:nvSpPr>
        <p:spPr>
          <a:xfrm>
            <a:off x="1963498" y="4606186"/>
            <a:ext cx="60836" cy="225385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1884702" y="4678152"/>
            <a:ext cx="223361" cy="61089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433599" y="797698"/>
            <a:ext cx="125228" cy="463944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266326" y="966794"/>
            <a:ext cx="459778" cy="125749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844434" y="966805"/>
            <a:ext cx="88576" cy="328155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726109" y="1086403"/>
            <a:ext cx="325209" cy="88944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8631842" y="3490672"/>
            <a:ext cx="124938" cy="462869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8464432" y="3659243"/>
            <a:ext cx="459778" cy="125749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8317808" y="282526"/>
            <a:ext cx="124938" cy="462869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8155986" y="430322"/>
            <a:ext cx="458713" cy="125458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307441" y="1461500"/>
            <a:ext cx="5857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D3832"/>
                </a:solidFill>
              </a:rPr>
              <a:t>Descrição:</a:t>
            </a:r>
            <a:endParaRPr b="1" sz="700"/>
          </a:p>
        </p:txBody>
      </p:sp>
      <p:sp>
        <p:nvSpPr>
          <p:cNvPr id="214" name="Google Shape;214;p27"/>
          <p:cNvSpPr txBox="1"/>
          <p:nvPr/>
        </p:nvSpPr>
        <p:spPr>
          <a:xfrm>
            <a:off x="266324" y="1809050"/>
            <a:ext cx="5378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O projeto visa atuar no domínio de Saúde Pública, focando na prevenção de doenças por meio da vacinação. A solução será digital, gerenciando informações de vacinação de forma acessível e eficiente para os cidadãos, substituindo o Cartão de Vacina físico por uma versão digital.</a:t>
            </a:r>
            <a:endParaRPr sz="600"/>
          </a:p>
        </p:txBody>
      </p:sp>
      <p:sp>
        <p:nvSpPr>
          <p:cNvPr id="215" name="Google Shape;215;p27"/>
          <p:cNvSpPr txBox="1"/>
          <p:nvPr/>
        </p:nvSpPr>
        <p:spPr>
          <a:xfrm>
            <a:off x="4012045" y="2934998"/>
            <a:ext cx="4430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3D3832"/>
                </a:solidFill>
              </a:rPr>
              <a:t>Escopo do MVP:</a:t>
            </a:r>
            <a:endParaRPr b="1" sz="700"/>
          </a:p>
        </p:txBody>
      </p:sp>
      <p:sp>
        <p:nvSpPr>
          <p:cNvPr id="216" name="Google Shape;216;p27"/>
          <p:cNvSpPr txBox="1"/>
          <p:nvPr/>
        </p:nvSpPr>
        <p:spPr>
          <a:xfrm>
            <a:off x="2336352" y="3276238"/>
            <a:ext cx="60672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3D3832"/>
              </a:buClr>
              <a:buSzPts val="1300"/>
              <a:buFont typeface="Public Sans"/>
              <a:buChar char="●"/>
            </a:pPr>
            <a:r>
              <a:rPr lang="pt-BR" sz="13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Criação de um calendário de vacinação baseado no calendário do SUS.</a:t>
            </a:r>
            <a:endParaRPr sz="13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1150" lvl="0" marL="45720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3D3832"/>
              </a:buClr>
              <a:buSzPts val="1300"/>
              <a:buFont typeface="Public Sans"/>
              <a:buChar char="●"/>
            </a:pPr>
            <a:r>
              <a:rPr lang="pt-BR" sz="13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Histórico de vacinas (armazenamento e visualização local).</a:t>
            </a:r>
            <a:endParaRPr sz="13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1150" lvl="0" marL="45720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3D3832"/>
              </a:buClr>
              <a:buSzPts val="1300"/>
              <a:buFont typeface="Public Sans"/>
              <a:buChar char="●"/>
            </a:pPr>
            <a:r>
              <a:rPr lang="pt-BR" sz="13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Notificações de novas vacinas e lembretes de quando tomar.</a:t>
            </a:r>
            <a:endParaRPr sz="13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1150" lvl="0" marL="45720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3D3832"/>
              </a:buClr>
              <a:buSzPts val="1300"/>
              <a:buFont typeface="Public Sans"/>
              <a:buChar char="●"/>
            </a:pPr>
            <a:r>
              <a:rPr lang="pt-BR" sz="13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Acesso ao histórico por profissionais de saúde autenticados.</a:t>
            </a:r>
            <a:endParaRPr sz="13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1150" lvl="0" marL="45720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3D3832"/>
              </a:buClr>
              <a:buSzPts val="1300"/>
              <a:buFont typeface="Public Sans"/>
              <a:buChar char="●"/>
            </a:pPr>
            <a:r>
              <a:rPr lang="pt-BR" sz="13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Escolha de canal de notificação pelo paciente (e-mail, SMS ou app).</a:t>
            </a:r>
            <a:endParaRPr sz="13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1150" lvl="0" marL="45720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3D3832"/>
              </a:buClr>
              <a:buSzPts val="1300"/>
              <a:buFont typeface="Public Sans"/>
              <a:buChar char="●"/>
            </a:pPr>
            <a:r>
              <a:rPr lang="pt-BR" sz="13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Confirmação de recebimento de lembretes pelo paciente.</a:t>
            </a:r>
            <a:endParaRPr sz="13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7" name="Google Shape;217;p27"/>
          <p:cNvSpPr txBox="1"/>
          <p:nvPr/>
        </p:nvSpPr>
        <p:spPr>
          <a:xfrm>
            <a:off x="1353725" y="457200"/>
            <a:ext cx="662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3D3832"/>
                </a:solidFill>
              </a:rPr>
              <a:t>Delimitação do Escopo do Projeto "Registro de Vacina" (MVP)</a:t>
            </a:r>
            <a:endParaRPr b="1" sz="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8"/>
          <p:cNvGrpSpPr/>
          <p:nvPr/>
        </p:nvGrpSpPr>
        <p:grpSpPr>
          <a:xfrm>
            <a:off x="1423525" y="435775"/>
            <a:ext cx="6623158" cy="4271933"/>
            <a:chOff x="0" y="-38100"/>
            <a:chExt cx="2185500" cy="1687244"/>
          </a:xfrm>
        </p:grpSpPr>
        <p:sp>
          <p:nvSpPr>
            <p:cNvPr id="223" name="Google Shape;223;p28"/>
            <p:cNvSpPr/>
            <p:nvPr/>
          </p:nvSpPr>
          <p:spPr>
            <a:xfrm>
              <a:off x="0" y="0"/>
              <a:ext cx="2185397" cy="1649144"/>
            </a:xfrm>
            <a:custGeom>
              <a:rect b="b" l="l" r="r" t="t"/>
              <a:pathLst>
                <a:path extrusionOk="0" h="1649144" w="2185397">
                  <a:moveTo>
                    <a:pt x="82816" y="0"/>
                  </a:moveTo>
                  <a:lnTo>
                    <a:pt x="2102581" y="0"/>
                  </a:lnTo>
                  <a:cubicBezTo>
                    <a:pt x="2124545" y="0"/>
                    <a:pt x="2145610" y="8725"/>
                    <a:pt x="2161141" y="24256"/>
                  </a:cubicBezTo>
                  <a:cubicBezTo>
                    <a:pt x="2176672" y="39787"/>
                    <a:pt x="2185397" y="60852"/>
                    <a:pt x="2185397" y="82816"/>
                  </a:cubicBezTo>
                  <a:lnTo>
                    <a:pt x="2185397" y="1566328"/>
                  </a:lnTo>
                  <a:cubicBezTo>
                    <a:pt x="2185397" y="1588292"/>
                    <a:pt x="2176672" y="1609357"/>
                    <a:pt x="2161141" y="1624888"/>
                  </a:cubicBezTo>
                  <a:cubicBezTo>
                    <a:pt x="2145610" y="1640419"/>
                    <a:pt x="2124545" y="1649144"/>
                    <a:pt x="2102581" y="1649144"/>
                  </a:cubicBezTo>
                  <a:lnTo>
                    <a:pt x="82816" y="1649144"/>
                  </a:lnTo>
                  <a:cubicBezTo>
                    <a:pt x="37078" y="1649144"/>
                    <a:pt x="0" y="1612066"/>
                    <a:pt x="0" y="1566328"/>
                  </a:cubicBezTo>
                  <a:lnTo>
                    <a:pt x="0" y="82816"/>
                  </a:lnTo>
                  <a:cubicBezTo>
                    <a:pt x="0" y="60852"/>
                    <a:pt x="8725" y="39787"/>
                    <a:pt x="24256" y="24256"/>
                  </a:cubicBezTo>
                  <a:cubicBezTo>
                    <a:pt x="39787" y="8725"/>
                    <a:pt x="60852" y="0"/>
                    <a:pt x="82816" y="0"/>
                  </a:cubicBezTo>
                  <a:close/>
                </a:path>
              </a:pathLst>
            </a:custGeom>
            <a:solidFill>
              <a:srgbClr val="F8F6E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 txBox="1"/>
            <p:nvPr/>
          </p:nvSpPr>
          <p:spPr>
            <a:xfrm>
              <a:off x="0" y="-38100"/>
              <a:ext cx="2185500" cy="168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28"/>
          <p:cNvSpPr/>
          <p:nvPr/>
        </p:nvSpPr>
        <p:spPr>
          <a:xfrm flipH="1">
            <a:off x="-228084" y="1712189"/>
            <a:ext cx="1799231" cy="3485193"/>
          </a:xfrm>
          <a:custGeom>
            <a:rect b="b" l="l" r="r" t="t"/>
            <a:pathLst>
              <a:path extrusionOk="0" h="6970385" w="3598461">
                <a:moveTo>
                  <a:pt x="3598461" y="0"/>
                </a:moveTo>
                <a:lnTo>
                  <a:pt x="0" y="0"/>
                </a:lnTo>
                <a:lnTo>
                  <a:pt x="0" y="6970385"/>
                </a:lnTo>
                <a:lnTo>
                  <a:pt x="3598461" y="6970385"/>
                </a:lnTo>
                <a:lnTo>
                  <a:pt x="3598461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28"/>
          <p:cNvSpPr/>
          <p:nvPr/>
        </p:nvSpPr>
        <p:spPr>
          <a:xfrm>
            <a:off x="2519386" y="4369585"/>
            <a:ext cx="142027" cy="526180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/>
          <p:nvPr/>
        </p:nvSpPr>
        <p:spPr>
          <a:xfrm>
            <a:off x="2335468" y="4537561"/>
            <a:ext cx="521456" cy="142618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/>
          <p:nvPr/>
        </p:nvSpPr>
        <p:spPr>
          <a:xfrm>
            <a:off x="2943243" y="4810151"/>
            <a:ext cx="96212" cy="356445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2814967" y="4940948"/>
            <a:ext cx="353244" cy="96612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1901040" y="4533579"/>
            <a:ext cx="96212" cy="356445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1775813" y="4647951"/>
            <a:ext cx="353244" cy="96612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8515629" y="810591"/>
            <a:ext cx="96212" cy="356445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8390403" y="924963"/>
            <a:ext cx="353244" cy="96612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714752" y="473153"/>
            <a:ext cx="113011" cy="418681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563808" y="548691"/>
            <a:ext cx="414922" cy="113481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5262587" y="4509018"/>
            <a:ext cx="96212" cy="356445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5137361" y="4623390"/>
            <a:ext cx="353244" cy="96612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514350" y="2997630"/>
            <a:ext cx="2006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39" name="Google Shape;239;p28"/>
          <p:cNvSpPr txBox="1"/>
          <p:nvPr/>
        </p:nvSpPr>
        <p:spPr>
          <a:xfrm>
            <a:off x="4477463" y="1507831"/>
            <a:ext cx="3877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40" name="Google Shape;240;p28"/>
          <p:cNvSpPr txBox="1"/>
          <p:nvPr/>
        </p:nvSpPr>
        <p:spPr>
          <a:xfrm>
            <a:off x="1502150" y="715675"/>
            <a:ext cx="6472500" cy="3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O Registro de Vacina é uma solução  de </a:t>
            </a:r>
            <a:r>
              <a:rPr lang="pt-BR" sz="1200">
                <a:solidFill>
                  <a:schemeClr val="dk1"/>
                </a:solidFill>
              </a:rPr>
              <a:t>integração com</a:t>
            </a:r>
            <a:r>
              <a:rPr lang="pt-BR" sz="1200"/>
              <a:t> Sistema Único de Saúde (SUS) o principal objetivo dessa integração é garantir a centralização e atualização das informações de vacinação de forma confiável. Essa relação pode ser vista em vários pontos dos requisitos do sistema: </a:t>
            </a:r>
            <a:endParaRPr sz="1200"/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Sincronização de Dados (RF001 e RF003)</a:t>
            </a:r>
            <a:endParaRPr sz="1200"/>
          </a:p>
          <a:p>
            <a:pPr indent="0" lvl="0" marL="4572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O sistema deve sincronizar automaticamente as informações de vacinação com o SUS, garantindo que o histórico de vacinas do cidadão esteja sempre atualizado no sistema nacional. </a:t>
            </a:r>
            <a:endParaRPr sz="800"/>
          </a:p>
          <a:p>
            <a:pPr indent="-304800" lvl="0" marL="4572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Consulta de Dados pelos Profissionais de Saúde (RF004 e RF005)</a:t>
            </a:r>
            <a:endParaRPr sz="1200"/>
          </a:p>
          <a:p>
            <a:pPr indent="0" lvl="0" marL="4572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Profissionais de saúde, utilizando o CPF ou o Cartão SUS, poderão consultar o histórico completo de vacinação do cidadão, inclusive detalhes sobre vacinas pendentes e doses de reforço</a:t>
            </a:r>
            <a:endParaRPr sz="900"/>
          </a:p>
          <a:p>
            <a:pPr indent="-304800" lvl="0" marL="4572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Notificações e Alertas (RF002, RF016 e RF017)</a:t>
            </a:r>
            <a:endParaRPr sz="1200"/>
          </a:p>
          <a:p>
            <a:pPr indent="0" lvl="0" marL="45720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O cidadão será notificado sobre a sincronização dos dados com o SUS e receberá lembretes de vacinas pendentes com base nas informações do SUS. O sistema também será capaz de enviar notificações sobre erros de sincronização, ajudando o usuário a manter seu histórico atualizado.</a:t>
            </a:r>
            <a:endParaRPr sz="800"/>
          </a:p>
        </p:txBody>
      </p:sp>
      <p:sp>
        <p:nvSpPr>
          <p:cNvPr id="241" name="Google Shape;241;p28"/>
          <p:cNvSpPr txBox="1"/>
          <p:nvPr/>
        </p:nvSpPr>
        <p:spPr>
          <a:xfrm>
            <a:off x="1502150" y="165350"/>
            <a:ext cx="535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D3832"/>
                </a:solidFill>
              </a:rPr>
              <a:t>Relação do Registro de Vacina com o SUS  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/>
          <p:nvPr/>
        </p:nvSpPr>
        <p:spPr>
          <a:xfrm>
            <a:off x="3272950" y="2516300"/>
            <a:ext cx="5910666" cy="2771737"/>
          </a:xfrm>
          <a:custGeom>
            <a:rect b="b" l="l" r="r" t="t"/>
            <a:pathLst>
              <a:path extrusionOk="0" h="4017010" w="10415270">
                <a:moveTo>
                  <a:pt x="0" y="1416050"/>
                </a:moveTo>
                <a:cubicBezTo>
                  <a:pt x="6350" y="1297940"/>
                  <a:pt x="8890" y="1239520"/>
                  <a:pt x="8890" y="1239520"/>
                </a:cubicBezTo>
                <a:cubicBezTo>
                  <a:pt x="8890" y="1238250"/>
                  <a:pt x="25400" y="1182370"/>
                  <a:pt x="34290" y="1154430"/>
                </a:cubicBezTo>
                <a:cubicBezTo>
                  <a:pt x="43180" y="1125220"/>
                  <a:pt x="59690" y="1070610"/>
                  <a:pt x="59690" y="1069340"/>
                </a:cubicBezTo>
                <a:cubicBezTo>
                  <a:pt x="59690" y="1068070"/>
                  <a:pt x="90170" y="1018540"/>
                  <a:pt x="105410" y="993140"/>
                </a:cubicBezTo>
                <a:cubicBezTo>
                  <a:pt x="119380" y="966470"/>
                  <a:pt x="149860" y="916940"/>
                  <a:pt x="149860" y="915670"/>
                </a:cubicBezTo>
                <a:cubicBezTo>
                  <a:pt x="151130" y="915670"/>
                  <a:pt x="191770" y="873760"/>
                  <a:pt x="212090" y="852170"/>
                </a:cubicBezTo>
                <a:cubicBezTo>
                  <a:pt x="232410" y="831850"/>
                  <a:pt x="273050" y="789940"/>
                  <a:pt x="274320" y="789940"/>
                </a:cubicBezTo>
                <a:cubicBezTo>
                  <a:pt x="274320" y="789940"/>
                  <a:pt x="274320" y="789940"/>
                  <a:pt x="274320" y="788670"/>
                </a:cubicBezTo>
                <a:cubicBezTo>
                  <a:pt x="275590" y="788670"/>
                  <a:pt x="325120" y="758190"/>
                  <a:pt x="349250" y="742950"/>
                </a:cubicBezTo>
                <a:cubicBezTo>
                  <a:pt x="374650" y="726440"/>
                  <a:pt x="424180" y="695960"/>
                  <a:pt x="425450" y="695960"/>
                </a:cubicBezTo>
                <a:cubicBezTo>
                  <a:pt x="426720" y="695960"/>
                  <a:pt x="570230" y="643890"/>
                  <a:pt x="674370" y="619760"/>
                </a:cubicBezTo>
                <a:cubicBezTo>
                  <a:pt x="844550" y="581660"/>
                  <a:pt x="1120140" y="544830"/>
                  <a:pt x="1350010" y="518160"/>
                </a:cubicBezTo>
                <a:cubicBezTo>
                  <a:pt x="1588770" y="491490"/>
                  <a:pt x="1852930" y="482600"/>
                  <a:pt x="2082800" y="463550"/>
                </a:cubicBezTo>
                <a:cubicBezTo>
                  <a:pt x="2287270" y="447040"/>
                  <a:pt x="2592070" y="463550"/>
                  <a:pt x="2660650" y="412750"/>
                </a:cubicBezTo>
                <a:cubicBezTo>
                  <a:pt x="2684780" y="393700"/>
                  <a:pt x="2674620" y="370840"/>
                  <a:pt x="2687320" y="345440"/>
                </a:cubicBezTo>
                <a:cubicBezTo>
                  <a:pt x="2707640" y="308610"/>
                  <a:pt x="2743200" y="255270"/>
                  <a:pt x="2778760" y="215900"/>
                </a:cubicBezTo>
                <a:cubicBezTo>
                  <a:pt x="2814320" y="177800"/>
                  <a:pt x="2854960" y="142240"/>
                  <a:pt x="2898140" y="113030"/>
                </a:cubicBezTo>
                <a:cubicBezTo>
                  <a:pt x="2941320" y="83820"/>
                  <a:pt x="2989580" y="59690"/>
                  <a:pt x="3039110" y="41910"/>
                </a:cubicBezTo>
                <a:cubicBezTo>
                  <a:pt x="3087370" y="24130"/>
                  <a:pt x="3140710" y="11430"/>
                  <a:pt x="3192780" y="5080"/>
                </a:cubicBezTo>
                <a:cubicBezTo>
                  <a:pt x="3243580" y="0"/>
                  <a:pt x="3350260" y="7620"/>
                  <a:pt x="3350260" y="7620"/>
                </a:cubicBezTo>
                <a:cubicBezTo>
                  <a:pt x="3350260" y="7620"/>
                  <a:pt x="3644900" y="48260"/>
                  <a:pt x="3823970" y="68580"/>
                </a:cubicBezTo>
                <a:cubicBezTo>
                  <a:pt x="4055110" y="93980"/>
                  <a:pt x="4359910" y="128270"/>
                  <a:pt x="4621530" y="143510"/>
                </a:cubicBezTo>
                <a:cubicBezTo>
                  <a:pt x="4871720" y="158750"/>
                  <a:pt x="5114290" y="153670"/>
                  <a:pt x="5360670" y="163830"/>
                </a:cubicBezTo>
                <a:cubicBezTo>
                  <a:pt x="5608320" y="173990"/>
                  <a:pt x="5854700" y="195580"/>
                  <a:pt x="6104890" y="203200"/>
                </a:cubicBezTo>
                <a:cubicBezTo>
                  <a:pt x="6356350" y="209550"/>
                  <a:pt x="6644640" y="205740"/>
                  <a:pt x="6863080" y="204470"/>
                </a:cubicBezTo>
                <a:cubicBezTo>
                  <a:pt x="7029450" y="203200"/>
                  <a:pt x="7298690" y="198120"/>
                  <a:pt x="7302500" y="198120"/>
                </a:cubicBezTo>
                <a:cubicBezTo>
                  <a:pt x="7303770" y="198120"/>
                  <a:pt x="7358380" y="204470"/>
                  <a:pt x="7387590" y="208280"/>
                </a:cubicBezTo>
                <a:cubicBezTo>
                  <a:pt x="7415530" y="212090"/>
                  <a:pt x="7470140" y="218440"/>
                  <a:pt x="7471410" y="218440"/>
                </a:cubicBezTo>
                <a:cubicBezTo>
                  <a:pt x="7472680" y="218440"/>
                  <a:pt x="7524750" y="238760"/>
                  <a:pt x="7551420" y="248920"/>
                </a:cubicBezTo>
                <a:cubicBezTo>
                  <a:pt x="7576820" y="259080"/>
                  <a:pt x="7628890" y="278130"/>
                  <a:pt x="7630160" y="278130"/>
                </a:cubicBezTo>
                <a:cubicBezTo>
                  <a:pt x="7630160" y="279400"/>
                  <a:pt x="7630160" y="279400"/>
                  <a:pt x="7630160" y="279400"/>
                </a:cubicBezTo>
                <a:cubicBezTo>
                  <a:pt x="7631430" y="279400"/>
                  <a:pt x="7677150" y="311150"/>
                  <a:pt x="7700010" y="327660"/>
                </a:cubicBezTo>
                <a:cubicBezTo>
                  <a:pt x="7724140" y="342900"/>
                  <a:pt x="7769860" y="374650"/>
                  <a:pt x="7769860" y="375920"/>
                </a:cubicBezTo>
                <a:cubicBezTo>
                  <a:pt x="7771130" y="375920"/>
                  <a:pt x="7807960" y="417830"/>
                  <a:pt x="7827010" y="439420"/>
                </a:cubicBezTo>
                <a:cubicBezTo>
                  <a:pt x="7844790" y="459740"/>
                  <a:pt x="7882890" y="501650"/>
                  <a:pt x="7882890" y="502920"/>
                </a:cubicBezTo>
                <a:cubicBezTo>
                  <a:pt x="7884160" y="504190"/>
                  <a:pt x="7909560" y="552450"/>
                  <a:pt x="7922260" y="577850"/>
                </a:cubicBezTo>
                <a:cubicBezTo>
                  <a:pt x="7936230" y="603250"/>
                  <a:pt x="7961630" y="651510"/>
                  <a:pt x="7961630" y="652780"/>
                </a:cubicBezTo>
                <a:cubicBezTo>
                  <a:pt x="7962900" y="654050"/>
                  <a:pt x="7975600" y="708660"/>
                  <a:pt x="7981950" y="735330"/>
                </a:cubicBezTo>
                <a:cubicBezTo>
                  <a:pt x="7988300" y="762000"/>
                  <a:pt x="7978140" y="796290"/>
                  <a:pt x="8001000" y="814070"/>
                </a:cubicBezTo>
                <a:cubicBezTo>
                  <a:pt x="8058150" y="858520"/>
                  <a:pt x="8295640" y="806450"/>
                  <a:pt x="8464550" y="812800"/>
                </a:cubicBezTo>
                <a:cubicBezTo>
                  <a:pt x="8667750" y="819150"/>
                  <a:pt x="8930640" y="838200"/>
                  <a:pt x="9140190" y="858520"/>
                </a:cubicBezTo>
                <a:cubicBezTo>
                  <a:pt x="9323070" y="876300"/>
                  <a:pt x="9559290" y="923290"/>
                  <a:pt x="9652000" y="922020"/>
                </a:cubicBezTo>
                <a:cubicBezTo>
                  <a:pt x="9687560" y="922020"/>
                  <a:pt x="9723120" y="911860"/>
                  <a:pt x="9724390" y="911860"/>
                </a:cubicBezTo>
                <a:cubicBezTo>
                  <a:pt x="9724390" y="911860"/>
                  <a:pt x="9782810" y="923290"/>
                  <a:pt x="9812020" y="928370"/>
                </a:cubicBezTo>
                <a:cubicBezTo>
                  <a:pt x="9839960" y="933450"/>
                  <a:pt x="9897110" y="943610"/>
                  <a:pt x="9898380" y="943610"/>
                </a:cubicBezTo>
                <a:cubicBezTo>
                  <a:pt x="9899650" y="943610"/>
                  <a:pt x="9951720" y="967740"/>
                  <a:pt x="9979660" y="979170"/>
                </a:cubicBezTo>
                <a:cubicBezTo>
                  <a:pt x="10006330" y="990600"/>
                  <a:pt x="10058400" y="1014730"/>
                  <a:pt x="10059670" y="1014730"/>
                </a:cubicBezTo>
                <a:cubicBezTo>
                  <a:pt x="10060940" y="1016000"/>
                  <a:pt x="10106660" y="1051560"/>
                  <a:pt x="10129520" y="1069340"/>
                </a:cubicBezTo>
                <a:cubicBezTo>
                  <a:pt x="10152380" y="1087120"/>
                  <a:pt x="10198100" y="1122680"/>
                  <a:pt x="10199370" y="1123950"/>
                </a:cubicBezTo>
                <a:cubicBezTo>
                  <a:pt x="10200640" y="1123950"/>
                  <a:pt x="10236200" y="1169670"/>
                  <a:pt x="10253980" y="1192530"/>
                </a:cubicBezTo>
                <a:cubicBezTo>
                  <a:pt x="10271760" y="1215390"/>
                  <a:pt x="10308590" y="1261110"/>
                  <a:pt x="10308590" y="1262380"/>
                </a:cubicBezTo>
                <a:cubicBezTo>
                  <a:pt x="10309860" y="1262380"/>
                  <a:pt x="10332720" y="1315720"/>
                  <a:pt x="10345420" y="1342390"/>
                </a:cubicBezTo>
                <a:cubicBezTo>
                  <a:pt x="10358120" y="1369060"/>
                  <a:pt x="10382250" y="1421130"/>
                  <a:pt x="10382250" y="1422400"/>
                </a:cubicBezTo>
                <a:cubicBezTo>
                  <a:pt x="10382250" y="1423670"/>
                  <a:pt x="10392410" y="1480820"/>
                  <a:pt x="10398760" y="1508760"/>
                </a:cubicBezTo>
                <a:cubicBezTo>
                  <a:pt x="10403840" y="1537970"/>
                  <a:pt x="10415270" y="1595120"/>
                  <a:pt x="10415270" y="1596390"/>
                </a:cubicBezTo>
                <a:cubicBezTo>
                  <a:pt x="10415270" y="1597660"/>
                  <a:pt x="10411460" y="1654810"/>
                  <a:pt x="10410190" y="1684020"/>
                </a:cubicBezTo>
                <a:cubicBezTo>
                  <a:pt x="10407650" y="1713230"/>
                  <a:pt x="10405110" y="1771650"/>
                  <a:pt x="10405110" y="1772920"/>
                </a:cubicBezTo>
                <a:cubicBezTo>
                  <a:pt x="10405110" y="1774190"/>
                  <a:pt x="10387330" y="1828800"/>
                  <a:pt x="10378440" y="1856740"/>
                </a:cubicBezTo>
                <a:cubicBezTo>
                  <a:pt x="10370820" y="1884680"/>
                  <a:pt x="10353040" y="1940560"/>
                  <a:pt x="10353040" y="1941830"/>
                </a:cubicBezTo>
                <a:cubicBezTo>
                  <a:pt x="10353040" y="1941830"/>
                  <a:pt x="10322560" y="1991360"/>
                  <a:pt x="10307320" y="2016760"/>
                </a:cubicBezTo>
                <a:cubicBezTo>
                  <a:pt x="10292080" y="2042160"/>
                  <a:pt x="10262870" y="2091690"/>
                  <a:pt x="10262870" y="2092960"/>
                </a:cubicBezTo>
                <a:cubicBezTo>
                  <a:pt x="10261600" y="2094230"/>
                  <a:pt x="10214610" y="2141220"/>
                  <a:pt x="10200640" y="2155190"/>
                </a:cubicBezTo>
                <a:cubicBezTo>
                  <a:pt x="10193020" y="2162810"/>
                  <a:pt x="10184130" y="2167890"/>
                  <a:pt x="10184130" y="2171700"/>
                </a:cubicBezTo>
                <a:cubicBezTo>
                  <a:pt x="10184130" y="2174240"/>
                  <a:pt x="10187940" y="2176780"/>
                  <a:pt x="10187940" y="2176780"/>
                </a:cubicBezTo>
                <a:cubicBezTo>
                  <a:pt x="10187940" y="2178050"/>
                  <a:pt x="10210800" y="2231390"/>
                  <a:pt x="10223500" y="2258060"/>
                </a:cubicBezTo>
                <a:cubicBezTo>
                  <a:pt x="10234930" y="2284730"/>
                  <a:pt x="10257790" y="2338070"/>
                  <a:pt x="10259060" y="2339340"/>
                </a:cubicBezTo>
                <a:cubicBezTo>
                  <a:pt x="10259060" y="2340610"/>
                  <a:pt x="10267950" y="2397760"/>
                  <a:pt x="10273030" y="2426970"/>
                </a:cubicBezTo>
                <a:cubicBezTo>
                  <a:pt x="10278110" y="2454910"/>
                  <a:pt x="10288270" y="2512060"/>
                  <a:pt x="10288270" y="2513330"/>
                </a:cubicBezTo>
                <a:cubicBezTo>
                  <a:pt x="10288270" y="2514600"/>
                  <a:pt x="10284460" y="2573020"/>
                  <a:pt x="10281920" y="2602230"/>
                </a:cubicBezTo>
                <a:cubicBezTo>
                  <a:pt x="10280650" y="2631440"/>
                  <a:pt x="10275570" y="2688590"/>
                  <a:pt x="10275570" y="2689860"/>
                </a:cubicBezTo>
                <a:cubicBezTo>
                  <a:pt x="10275570" y="2691130"/>
                  <a:pt x="10257790" y="2747010"/>
                  <a:pt x="10248900" y="2774950"/>
                </a:cubicBezTo>
                <a:cubicBezTo>
                  <a:pt x="10240010" y="2802890"/>
                  <a:pt x="10222230" y="2857500"/>
                  <a:pt x="10220960" y="2858770"/>
                </a:cubicBezTo>
                <a:cubicBezTo>
                  <a:pt x="10220960" y="2860040"/>
                  <a:pt x="10190480" y="2908300"/>
                  <a:pt x="10175240" y="2933700"/>
                </a:cubicBezTo>
                <a:cubicBezTo>
                  <a:pt x="10158730" y="2959100"/>
                  <a:pt x="10128250" y="3008630"/>
                  <a:pt x="10128250" y="3008630"/>
                </a:cubicBezTo>
                <a:cubicBezTo>
                  <a:pt x="10128250" y="3008630"/>
                  <a:pt x="10128250" y="3008630"/>
                  <a:pt x="10128250" y="3009900"/>
                </a:cubicBezTo>
                <a:cubicBezTo>
                  <a:pt x="10126980" y="3009900"/>
                  <a:pt x="10086340" y="3050540"/>
                  <a:pt x="10064750" y="3070860"/>
                </a:cubicBezTo>
                <a:cubicBezTo>
                  <a:pt x="10043160" y="3091180"/>
                  <a:pt x="10002520" y="3131820"/>
                  <a:pt x="10001250" y="3133090"/>
                </a:cubicBezTo>
                <a:cubicBezTo>
                  <a:pt x="9999980" y="3134360"/>
                  <a:pt x="9950450" y="3163570"/>
                  <a:pt x="9925050" y="3177540"/>
                </a:cubicBezTo>
                <a:cubicBezTo>
                  <a:pt x="9899650" y="3192780"/>
                  <a:pt x="9850120" y="3221990"/>
                  <a:pt x="9848850" y="3223260"/>
                </a:cubicBezTo>
                <a:cubicBezTo>
                  <a:pt x="9847580" y="3223260"/>
                  <a:pt x="9792970" y="3239770"/>
                  <a:pt x="9763760" y="3248660"/>
                </a:cubicBezTo>
                <a:cubicBezTo>
                  <a:pt x="9735820" y="3256280"/>
                  <a:pt x="9679940" y="3274060"/>
                  <a:pt x="9678670" y="3274060"/>
                </a:cubicBezTo>
                <a:cubicBezTo>
                  <a:pt x="9678670" y="3274060"/>
                  <a:pt x="9620250" y="3276600"/>
                  <a:pt x="9591040" y="3277870"/>
                </a:cubicBezTo>
                <a:cubicBezTo>
                  <a:pt x="9561830" y="3279140"/>
                  <a:pt x="9504680" y="3282950"/>
                  <a:pt x="9502140" y="3282950"/>
                </a:cubicBezTo>
                <a:cubicBezTo>
                  <a:pt x="9497060" y="3282950"/>
                  <a:pt x="8845550" y="3395980"/>
                  <a:pt x="8602980" y="3415030"/>
                </a:cubicBezTo>
                <a:cubicBezTo>
                  <a:pt x="8440420" y="3427730"/>
                  <a:pt x="8234680" y="3382010"/>
                  <a:pt x="8192770" y="3418840"/>
                </a:cubicBezTo>
                <a:cubicBezTo>
                  <a:pt x="8177530" y="3432810"/>
                  <a:pt x="8191500" y="3458210"/>
                  <a:pt x="8186420" y="3474720"/>
                </a:cubicBezTo>
                <a:cubicBezTo>
                  <a:pt x="8182610" y="3488690"/>
                  <a:pt x="8172450" y="3498850"/>
                  <a:pt x="8168640" y="3511550"/>
                </a:cubicBezTo>
                <a:cubicBezTo>
                  <a:pt x="8163560" y="3524250"/>
                  <a:pt x="8164830" y="3536950"/>
                  <a:pt x="8159750" y="3550920"/>
                </a:cubicBezTo>
                <a:cubicBezTo>
                  <a:pt x="8150860" y="3572510"/>
                  <a:pt x="8129270" y="3596640"/>
                  <a:pt x="8116570" y="3620770"/>
                </a:cubicBezTo>
                <a:cubicBezTo>
                  <a:pt x="8103870" y="3644900"/>
                  <a:pt x="8093710" y="3675380"/>
                  <a:pt x="8081010" y="3694430"/>
                </a:cubicBezTo>
                <a:cubicBezTo>
                  <a:pt x="8072120" y="3707130"/>
                  <a:pt x="8060690" y="3712210"/>
                  <a:pt x="8053070" y="3723640"/>
                </a:cubicBezTo>
                <a:cubicBezTo>
                  <a:pt x="8044180" y="3733800"/>
                  <a:pt x="8041640" y="3746500"/>
                  <a:pt x="8031480" y="3757930"/>
                </a:cubicBezTo>
                <a:cubicBezTo>
                  <a:pt x="8016240" y="3774440"/>
                  <a:pt x="7988300" y="3792220"/>
                  <a:pt x="7969250" y="3810000"/>
                </a:cubicBezTo>
                <a:cubicBezTo>
                  <a:pt x="7948930" y="3829050"/>
                  <a:pt x="7929880" y="3855720"/>
                  <a:pt x="7912100" y="3868420"/>
                </a:cubicBezTo>
                <a:cubicBezTo>
                  <a:pt x="7899400" y="3878580"/>
                  <a:pt x="7886700" y="3879850"/>
                  <a:pt x="7875270" y="3887470"/>
                </a:cubicBezTo>
                <a:cubicBezTo>
                  <a:pt x="7863840" y="3895090"/>
                  <a:pt x="7857490" y="3905250"/>
                  <a:pt x="7843520" y="3912870"/>
                </a:cubicBezTo>
                <a:cubicBezTo>
                  <a:pt x="7824470" y="3924300"/>
                  <a:pt x="7792720" y="3931920"/>
                  <a:pt x="7768590" y="3942080"/>
                </a:cubicBezTo>
                <a:cubicBezTo>
                  <a:pt x="7743190" y="3953510"/>
                  <a:pt x="7716520" y="3972560"/>
                  <a:pt x="7696200" y="3980180"/>
                </a:cubicBezTo>
                <a:cubicBezTo>
                  <a:pt x="7680960" y="3985260"/>
                  <a:pt x="7668260" y="3982720"/>
                  <a:pt x="7655560" y="3986530"/>
                </a:cubicBezTo>
                <a:cubicBezTo>
                  <a:pt x="7641590" y="3989070"/>
                  <a:pt x="7632700" y="3997960"/>
                  <a:pt x="7617460" y="4000500"/>
                </a:cubicBezTo>
                <a:cubicBezTo>
                  <a:pt x="7595870" y="4005580"/>
                  <a:pt x="7562850" y="4001770"/>
                  <a:pt x="7536180" y="4004310"/>
                </a:cubicBezTo>
                <a:cubicBezTo>
                  <a:pt x="7508240" y="4006850"/>
                  <a:pt x="7481570" y="4015740"/>
                  <a:pt x="7454900" y="4015740"/>
                </a:cubicBezTo>
                <a:cubicBezTo>
                  <a:pt x="7430770" y="4017010"/>
                  <a:pt x="7395210" y="4010660"/>
                  <a:pt x="7382510" y="4010660"/>
                </a:cubicBezTo>
                <a:cubicBezTo>
                  <a:pt x="7378700" y="4010660"/>
                  <a:pt x="7376160" y="4010660"/>
                  <a:pt x="7373620" y="4010660"/>
                </a:cubicBezTo>
                <a:cubicBezTo>
                  <a:pt x="7372350" y="4010660"/>
                  <a:pt x="7372350" y="4009390"/>
                  <a:pt x="7369810" y="4009390"/>
                </a:cubicBezTo>
                <a:cubicBezTo>
                  <a:pt x="7346950" y="4005580"/>
                  <a:pt x="7199630" y="3991610"/>
                  <a:pt x="7082790" y="3986530"/>
                </a:cubicBezTo>
                <a:cubicBezTo>
                  <a:pt x="6899910" y="3977640"/>
                  <a:pt x="6609080" y="3982720"/>
                  <a:pt x="6381750" y="3976370"/>
                </a:cubicBezTo>
                <a:cubicBezTo>
                  <a:pt x="6164580" y="3968750"/>
                  <a:pt x="5967730" y="3956050"/>
                  <a:pt x="5744210" y="3947160"/>
                </a:cubicBezTo>
                <a:cubicBezTo>
                  <a:pt x="5496560" y="3937000"/>
                  <a:pt x="5218430" y="3926840"/>
                  <a:pt x="4958080" y="3921760"/>
                </a:cubicBezTo>
                <a:cubicBezTo>
                  <a:pt x="4699000" y="3917950"/>
                  <a:pt x="4447540" y="3920490"/>
                  <a:pt x="4185920" y="3920490"/>
                </a:cubicBezTo>
                <a:cubicBezTo>
                  <a:pt x="3917950" y="3921760"/>
                  <a:pt x="3630930" y="3923030"/>
                  <a:pt x="3368040" y="3924300"/>
                </a:cubicBezTo>
                <a:cubicBezTo>
                  <a:pt x="3122930" y="3924300"/>
                  <a:pt x="2903220" y="3928110"/>
                  <a:pt x="2659380" y="3924300"/>
                </a:cubicBezTo>
                <a:cubicBezTo>
                  <a:pt x="2396490" y="3919220"/>
                  <a:pt x="1846580" y="3895090"/>
                  <a:pt x="1844040" y="3895090"/>
                </a:cubicBezTo>
                <a:cubicBezTo>
                  <a:pt x="1844040" y="3895090"/>
                  <a:pt x="1844040" y="3895090"/>
                  <a:pt x="1842770" y="3895090"/>
                </a:cubicBezTo>
                <a:cubicBezTo>
                  <a:pt x="1841500" y="3895090"/>
                  <a:pt x="1784350" y="3890010"/>
                  <a:pt x="1753870" y="3888740"/>
                </a:cubicBezTo>
                <a:cubicBezTo>
                  <a:pt x="1724660" y="3886200"/>
                  <a:pt x="1666240" y="3882390"/>
                  <a:pt x="1664970" y="3881120"/>
                </a:cubicBezTo>
                <a:cubicBezTo>
                  <a:pt x="1663700" y="3881120"/>
                  <a:pt x="1609090" y="3863340"/>
                  <a:pt x="1579880" y="3854450"/>
                </a:cubicBezTo>
                <a:cubicBezTo>
                  <a:pt x="1551940" y="3844290"/>
                  <a:pt x="1496060" y="3826510"/>
                  <a:pt x="1494790" y="3826510"/>
                </a:cubicBezTo>
                <a:cubicBezTo>
                  <a:pt x="1494790" y="3826510"/>
                  <a:pt x="1445260" y="3794760"/>
                  <a:pt x="1419860" y="3779520"/>
                </a:cubicBezTo>
                <a:cubicBezTo>
                  <a:pt x="1394460" y="3763010"/>
                  <a:pt x="1344930" y="3732530"/>
                  <a:pt x="1343660" y="3732530"/>
                </a:cubicBezTo>
                <a:cubicBezTo>
                  <a:pt x="1342390" y="3731260"/>
                  <a:pt x="1301750" y="3689350"/>
                  <a:pt x="1281430" y="3667760"/>
                </a:cubicBezTo>
                <a:cubicBezTo>
                  <a:pt x="1259840" y="3646170"/>
                  <a:pt x="1219200" y="3605530"/>
                  <a:pt x="1219200" y="3604260"/>
                </a:cubicBezTo>
                <a:cubicBezTo>
                  <a:pt x="1217930" y="3602990"/>
                  <a:pt x="1188720" y="3552190"/>
                  <a:pt x="1173480" y="3526790"/>
                </a:cubicBezTo>
                <a:cubicBezTo>
                  <a:pt x="1158240" y="3501390"/>
                  <a:pt x="1129030" y="3450590"/>
                  <a:pt x="1127760" y="3450590"/>
                </a:cubicBezTo>
                <a:cubicBezTo>
                  <a:pt x="1127760" y="3450590"/>
                  <a:pt x="1127760" y="3450590"/>
                  <a:pt x="1127760" y="3449320"/>
                </a:cubicBezTo>
                <a:cubicBezTo>
                  <a:pt x="1127760" y="3449320"/>
                  <a:pt x="1111250" y="3393440"/>
                  <a:pt x="1102360" y="3364230"/>
                </a:cubicBezTo>
                <a:cubicBezTo>
                  <a:pt x="1094740" y="3336290"/>
                  <a:pt x="1076960" y="3280410"/>
                  <a:pt x="1076960" y="3279140"/>
                </a:cubicBezTo>
                <a:cubicBezTo>
                  <a:pt x="1076960" y="3277870"/>
                  <a:pt x="1074420" y="3219450"/>
                  <a:pt x="1073150" y="3188970"/>
                </a:cubicBezTo>
                <a:cubicBezTo>
                  <a:pt x="1071880" y="3159760"/>
                  <a:pt x="1068070" y="3101340"/>
                  <a:pt x="1069340" y="3100070"/>
                </a:cubicBezTo>
                <a:cubicBezTo>
                  <a:pt x="1069340" y="3100070"/>
                  <a:pt x="1083310" y="3075940"/>
                  <a:pt x="1075690" y="3064510"/>
                </a:cubicBezTo>
                <a:cubicBezTo>
                  <a:pt x="1045210" y="3020060"/>
                  <a:pt x="671830" y="3070860"/>
                  <a:pt x="508000" y="2974340"/>
                </a:cubicBezTo>
                <a:cubicBezTo>
                  <a:pt x="318770" y="2862580"/>
                  <a:pt x="59690" y="2565400"/>
                  <a:pt x="39370" y="2373630"/>
                </a:cubicBezTo>
                <a:cubicBezTo>
                  <a:pt x="24130" y="2217420"/>
                  <a:pt x="276860" y="1985010"/>
                  <a:pt x="261620" y="1922780"/>
                </a:cubicBezTo>
                <a:cubicBezTo>
                  <a:pt x="256540" y="1902460"/>
                  <a:pt x="219710" y="1891030"/>
                  <a:pt x="219710" y="1889760"/>
                </a:cubicBezTo>
                <a:cubicBezTo>
                  <a:pt x="218440" y="1889760"/>
                  <a:pt x="181610" y="1844040"/>
                  <a:pt x="163830" y="1821180"/>
                </a:cubicBezTo>
                <a:cubicBezTo>
                  <a:pt x="144780" y="1797050"/>
                  <a:pt x="109220" y="1752600"/>
                  <a:pt x="107950" y="1751330"/>
                </a:cubicBezTo>
                <a:cubicBezTo>
                  <a:pt x="107950" y="1750060"/>
                  <a:pt x="83820" y="1697990"/>
                  <a:pt x="71120" y="1671320"/>
                </a:cubicBezTo>
                <a:cubicBezTo>
                  <a:pt x="58420" y="1644650"/>
                  <a:pt x="34290" y="1591310"/>
                  <a:pt x="34290" y="1590040"/>
                </a:cubicBezTo>
                <a:cubicBezTo>
                  <a:pt x="33020" y="1588770"/>
                  <a:pt x="22860" y="1532890"/>
                  <a:pt x="16510" y="1503680"/>
                </a:cubicBezTo>
                <a:cubicBezTo>
                  <a:pt x="11430" y="1474470"/>
                  <a:pt x="0" y="1417320"/>
                  <a:pt x="0" y="1416050"/>
                </a:cubicBezTo>
              </a:path>
            </a:pathLst>
          </a:custGeom>
          <a:solidFill>
            <a:srgbClr val="F8F6E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7" name="Google Shape;247;p29"/>
          <p:cNvSpPr/>
          <p:nvPr/>
        </p:nvSpPr>
        <p:spPr>
          <a:xfrm>
            <a:off x="118541" y="1618967"/>
            <a:ext cx="3154398" cy="2870502"/>
          </a:xfrm>
          <a:custGeom>
            <a:rect b="b" l="l" r="r" t="t"/>
            <a:pathLst>
              <a:path extrusionOk="0" h="5741004" w="6308796">
                <a:moveTo>
                  <a:pt x="0" y="0"/>
                </a:moveTo>
                <a:lnTo>
                  <a:pt x="6308796" y="0"/>
                </a:lnTo>
                <a:lnTo>
                  <a:pt x="6308796" y="5741004"/>
                </a:lnTo>
                <a:lnTo>
                  <a:pt x="0" y="57410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p29"/>
          <p:cNvSpPr/>
          <p:nvPr/>
        </p:nvSpPr>
        <p:spPr>
          <a:xfrm>
            <a:off x="8778841" y="1862253"/>
            <a:ext cx="74832" cy="277235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9"/>
          <p:cNvSpPr/>
          <p:nvPr/>
        </p:nvSpPr>
        <p:spPr>
          <a:xfrm>
            <a:off x="8681506" y="1951151"/>
            <a:ext cx="274745" cy="75143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"/>
          <p:cNvSpPr txBox="1"/>
          <p:nvPr/>
        </p:nvSpPr>
        <p:spPr>
          <a:xfrm>
            <a:off x="6188876" y="802178"/>
            <a:ext cx="2296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51" name="Google Shape;251;p29"/>
          <p:cNvSpPr/>
          <p:nvPr/>
        </p:nvSpPr>
        <p:spPr>
          <a:xfrm>
            <a:off x="1849642" y="4485735"/>
            <a:ext cx="97739" cy="362102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/>
          <p:nvPr/>
        </p:nvSpPr>
        <p:spPr>
          <a:xfrm>
            <a:off x="1723909" y="4600570"/>
            <a:ext cx="358851" cy="98146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297083" y="4655715"/>
            <a:ext cx="56505" cy="209340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223283" y="4723118"/>
            <a:ext cx="207461" cy="56740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/>
          <p:nvPr/>
        </p:nvSpPr>
        <p:spPr>
          <a:xfrm>
            <a:off x="2780550" y="4637229"/>
            <a:ext cx="126756" cy="469602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9"/>
          <p:cNvSpPr/>
          <p:nvPr/>
        </p:nvSpPr>
        <p:spPr>
          <a:xfrm>
            <a:off x="2615649" y="4787836"/>
            <a:ext cx="465385" cy="127283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672550" y="1174829"/>
            <a:ext cx="126756" cy="469602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507649" y="1325436"/>
            <a:ext cx="465385" cy="127283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9"/>
          <p:cNvSpPr/>
          <p:nvPr/>
        </p:nvSpPr>
        <p:spPr>
          <a:xfrm>
            <a:off x="2073117" y="674973"/>
            <a:ext cx="97739" cy="362102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1947384" y="789807"/>
            <a:ext cx="358851" cy="98146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/>
          <p:nvPr/>
        </p:nvSpPr>
        <p:spPr>
          <a:xfrm>
            <a:off x="3125750" y="418475"/>
            <a:ext cx="6249162" cy="2239483"/>
          </a:xfrm>
          <a:custGeom>
            <a:rect b="b" l="l" r="r" t="t"/>
            <a:pathLst>
              <a:path extrusionOk="0" h="4017010" w="10415270">
                <a:moveTo>
                  <a:pt x="0" y="1416050"/>
                </a:moveTo>
                <a:cubicBezTo>
                  <a:pt x="6350" y="1297940"/>
                  <a:pt x="8890" y="1239520"/>
                  <a:pt x="8890" y="1239520"/>
                </a:cubicBezTo>
                <a:cubicBezTo>
                  <a:pt x="8890" y="1238250"/>
                  <a:pt x="25400" y="1182370"/>
                  <a:pt x="34290" y="1154430"/>
                </a:cubicBezTo>
                <a:cubicBezTo>
                  <a:pt x="43180" y="1125220"/>
                  <a:pt x="59690" y="1070610"/>
                  <a:pt x="59690" y="1069340"/>
                </a:cubicBezTo>
                <a:cubicBezTo>
                  <a:pt x="59690" y="1068070"/>
                  <a:pt x="90170" y="1018540"/>
                  <a:pt x="105410" y="993140"/>
                </a:cubicBezTo>
                <a:cubicBezTo>
                  <a:pt x="119380" y="966470"/>
                  <a:pt x="149860" y="916940"/>
                  <a:pt x="149860" y="915670"/>
                </a:cubicBezTo>
                <a:cubicBezTo>
                  <a:pt x="151130" y="915670"/>
                  <a:pt x="191770" y="873760"/>
                  <a:pt x="212090" y="852170"/>
                </a:cubicBezTo>
                <a:cubicBezTo>
                  <a:pt x="232410" y="831850"/>
                  <a:pt x="273050" y="789940"/>
                  <a:pt x="274320" y="789940"/>
                </a:cubicBezTo>
                <a:cubicBezTo>
                  <a:pt x="274320" y="789940"/>
                  <a:pt x="274320" y="789940"/>
                  <a:pt x="274320" y="788670"/>
                </a:cubicBezTo>
                <a:cubicBezTo>
                  <a:pt x="275590" y="788670"/>
                  <a:pt x="325120" y="758190"/>
                  <a:pt x="349250" y="742950"/>
                </a:cubicBezTo>
                <a:cubicBezTo>
                  <a:pt x="374650" y="726440"/>
                  <a:pt x="424180" y="695960"/>
                  <a:pt x="425450" y="695960"/>
                </a:cubicBezTo>
                <a:cubicBezTo>
                  <a:pt x="426720" y="695960"/>
                  <a:pt x="570230" y="643890"/>
                  <a:pt x="674370" y="619760"/>
                </a:cubicBezTo>
                <a:cubicBezTo>
                  <a:pt x="844550" y="581660"/>
                  <a:pt x="1120140" y="544830"/>
                  <a:pt x="1350010" y="518160"/>
                </a:cubicBezTo>
                <a:cubicBezTo>
                  <a:pt x="1588770" y="491490"/>
                  <a:pt x="1852930" y="482600"/>
                  <a:pt x="2082800" y="463550"/>
                </a:cubicBezTo>
                <a:cubicBezTo>
                  <a:pt x="2287270" y="447040"/>
                  <a:pt x="2592070" y="463550"/>
                  <a:pt x="2660650" y="412750"/>
                </a:cubicBezTo>
                <a:cubicBezTo>
                  <a:pt x="2684780" y="393700"/>
                  <a:pt x="2674620" y="370840"/>
                  <a:pt x="2687320" y="345440"/>
                </a:cubicBezTo>
                <a:cubicBezTo>
                  <a:pt x="2707640" y="308610"/>
                  <a:pt x="2743200" y="255270"/>
                  <a:pt x="2778760" y="215900"/>
                </a:cubicBezTo>
                <a:cubicBezTo>
                  <a:pt x="2814320" y="177800"/>
                  <a:pt x="2854960" y="142240"/>
                  <a:pt x="2898140" y="113030"/>
                </a:cubicBezTo>
                <a:cubicBezTo>
                  <a:pt x="2941320" y="83820"/>
                  <a:pt x="2989580" y="59690"/>
                  <a:pt x="3039110" y="41910"/>
                </a:cubicBezTo>
                <a:cubicBezTo>
                  <a:pt x="3087370" y="24130"/>
                  <a:pt x="3140710" y="11430"/>
                  <a:pt x="3192780" y="5080"/>
                </a:cubicBezTo>
                <a:cubicBezTo>
                  <a:pt x="3243580" y="0"/>
                  <a:pt x="3350260" y="7620"/>
                  <a:pt x="3350260" y="7620"/>
                </a:cubicBezTo>
                <a:cubicBezTo>
                  <a:pt x="3350260" y="7620"/>
                  <a:pt x="3644900" y="48260"/>
                  <a:pt x="3823970" y="68580"/>
                </a:cubicBezTo>
                <a:cubicBezTo>
                  <a:pt x="4055110" y="93980"/>
                  <a:pt x="4359910" y="128270"/>
                  <a:pt x="4621530" y="143510"/>
                </a:cubicBezTo>
                <a:cubicBezTo>
                  <a:pt x="4871720" y="158750"/>
                  <a:pt x="5114290" y="153670"/>
                  <a:pt x="5360670" y="163830"/>
                </a:cubicBezTo>
                <a:cubicBezTo>
                  <a:pt x="5608320" y="173990"/>
                  <a:pt x="5854700" y="195580"/>
                  <a:pt x="6104890" y="203200"/>
                </a:cubicBezTo>
                <a:cubicBezTo>
                  <a:pt x="6356350" y="209550"/>
                  <a:pt x="6644640" y="205740"/>
                  <a:pt x="6863080" y="204470"/>
                </a:cubicBezTo>
                <a:cubicBezTo>
                  <a:pt x="7029450" y="203200"/>
                  <a:pt x="7298690" y="198120"/>
                  <a:pt x="7302500" y="198120"/>
                </a:cubicBezTo>
                <a:cubicBezTo>
                  <a:pt x="7303770" y="198120"/>
                  <a:pt x="7358380" y="204470"/>
                  <a:pt x="7387590" y="208280"/>
                </a:cubicBezTo>
                <a:cubicBezTo>
                  <a:pt x="7415530" y="212090"/>
                  <a:pt x="7470140" y="218440"/>
                  <a:pt x="7471410" y="218440"/>
                </a:cubicBezTo>
                <a:cubicBezTo>
                  <a:pt x="7472680" y="218440"/>
                  <a:pt x="7524750" y="238760"/>
                  <a:pt x="7551420" y="248920"/>
                </a:cubicBezTo>
                <a:cubicBezTo>
                  <a:pt x="7576820" y="259080"/>
                  <a:pt x="7628890" y="278130"/>
                  <a:pt x="7630160" y="278130"/>
                </a:cubicBezTo>
                <a:cubicBezTo>
                  <a:pt x="7630160" y="279400"/>
                  <a:pt x="7630160" y="279400"/>
                  <a:pt x="7630160" y="279400"/>
                </a:cubicBezTo>
                <a:cubicBezTo>
                  <a:pt x="7631430" y="279400"/>
                  <a:pt x="7677150" y="311150"/>
                  <a:pt x="7700010" y="327660"/>
                </a:cubicBezTo>
                <a:cubicBezTo>
                  <a:pt x="7724140" y="342900"/>
                  <a:pt x="7769860" y="374650"/>
                  <a:pt x="7769860" y="375920"/>
                </a:cubicBezTo>
                <a:cubicBezTo>
                  <a:pt x="7771130" y="375920"/>
                  <a:pt x="7807960" y="417830"/>
                  <a:pt x="7827010" y="439420"/>
                </a:cubicBezTo>
                <a:cubicBezTo>
                  <a:pt x="7844790" y="459740"/>
                  <a:pt x="7882890" y="501650"/>
                  <a:pt x="7882890" y="502920"/>
                </a:cubicBezTo>
                <a:cubicBezTo>
                  <a:pt x="7884160" y="504190"/>
                  <a:pt x="7909560" y="552450"/>
                  <a:pt x="7922260" y="577850"/>
                </a:cubicBezTo>
                <a:cubicBezTo>
                  <a:pt x="7936230" y="603250"/>
                  <a:pt x="7961630" y="651510"/>
                  <a:pt x="7961630" y="652780"/>
                </a:cubicBezTo>
                <a:cubicBezTo>
                  <a:pt x="7962900" y="654050"/>
                  <a:pt x="7975600" y="708660"/>
                  <a:pt x="7981950" y="735330"/>
                </a:cubicBezTo>
                <a:cubicBezTo>
                  <a:pt x="7988300" y="762000"/>
                  <a:pt x="7978140" y="796290"/>
                  <a:pt x="8001000" y="814070"/>
                </a:cubicBezTo>
                <a:cubicBezTo>
                  <a:pt x="8058150" y="858520"/>
                  <a:pt x="8295640" y="806450"/>
                  <a:pt x="8464550" y="812800"/>
                </a:cubicBezTo>
                <a:cubicBezTo>
                  <a:pt x="8667750" y="819150"/>
                  <a:pt x="8930640" y="838200"/>
                  <a:pt x="9140190" y="858520"/>
                </a:cubicBezTo>
                <a:cubicBezTo>
                  <a:pt x="9323070" y="876300"/>
                  <a:pt x="9559290" y="923290"/>
                  <a:pt x="9652000" y="922020"/>
                </a:cubicBezTo>
                <a:cubicBezTo>
                  <a:pt x="9687560" y="922020"/>
                  <a:pt x="9723120" y="911860"/>
                  <a:pt x="9724390" y="911860"/>
                </a:cubicBezTo>
                <a:cubicBezTo>
                  <a:pt x="9724390" y="911860"/>
                  <a:pt x="9782810" y="923290"/>
                  <a:pt x="9812020" y="928370"/>
                </a:cubicBezTo>
                <a:cubicBezTo>
                  <a:pt x="9839960" y="933450"/>
                  <a:pt x="9897110" y="943610"/>
                  <a:pt x="9898380" y="943610"/>
                </a:cubicBezTo>
                <a:cubicBezTo>
                  <a:pt x="9899650" y="943610"/>
                  <a:pt x="9951720" y="967740"/>
                  <a:pt x="9979660" y="979170"/>
                </a:cubicBezTo>
                <a:cubicBezTo>
                  <a:pt x="10006330" y="990600"/>
                  <a:pt x="10058400" y="1014730"/>
                  <a:pt x="10059670" y="1014730"/>
                </a:cubicBezTo>
                <a:cubicBezTo>
                  <a:pt x="10060940" y="1016000"/>
                  <a:pt x="10106660" y="1051560"/>
                  <a:pt x="10129520" y="1069340"/>
                </a:cubicBezTo>
                <a:cubicBezTo>
                  <a:pt x="10152380" y="1087120"/>
                  <a:pt x="10198100" y="1122680"/>
                  <a:pt x="10199370" y="1123950"/>
                </a:cubicBezTo>
                <a:cubicBezTo>
                  <a:pt x="10200640" y="1123950"/>
                  <a:pt x="10236200" y="1169670"/>
                  <a:pt x="10253980" y="1192530"/>
                </a:cubicBezTo>
                <a:cubicBezTo>
                  <a:pt x="10271760" y="1215390"/>
                  <a:pt x="10308590" y="1261110"/>
                  <a:pt x="10308590" y="1262380"/>
                </a:cubicBezTo>
                <a:cubicBezTo>
                  <a:pt x="10309860" y="1262380"/>
                  <a:pt x="10332720" y="1315720"/>
                  <a:pt x="10345420" y="1342390"/>
                </a:cubicBezTo>
                <a:cubicBezTo>
                  <a:pt x="10358120" y="1369060"/>
                  <a:pt x="10382250" y="1421130"/>
                  <a:pt x="10382250" y="1422400"/>
                </a:cubicBezTo>
                <a:cubicBezTo>
                  <a:pt x="10382250" y="1423670"/>
                  <a:pt x="10392410" y="1480820"/>
                  <a:pt x="10398760" y="1508760"/>
                </a:cubicBezTo>
                <a:cubicBezTo>
                  <a:pt x="10403840" y="1537970"/>
                  <a:pt x="10415270" y="1595120"/>
                  <a:pt x="10415270" y="1596390"/>
                </a:cubicBezTo>
                <a:cubicBezTo>
                  <a:pt x="10415270" y="1597660"/>
                  <a:pt x="10411460" y="1654810"/>
                  <a:pt x="10410190" y="1684020"/>
                </a:cubicBezTo>
                <a:cubicBezTo>
                  <a:pt x="10407650" y="1713230"/>
                  <a:pt x="10405110" y="1771650"/>
                  <a:pt x="10405110" y="1772920"/>
                </a:cubicBezTo>
                <a:cubicBezTo>
                  <a:pt x="10405110" y="1774190"/>
                  <a:pt x="10387330" y="1828800"/>
                  <a:pt x="10378440" y="1856740"/>
                </a:cubicBezTo>
                <a:cubicBezTo>
                  <a:pt x="10370820" y="1884680"/>
                  <a:pt x="10353040" y="1940560"/>
                  <a:pt x="10353040" y="1941830"/>
                </a:cubicBezTo>
                <a:cubicBezTo>
                  <a:pt x="10353040" y="1941830"/>
                  <a:pt x="10322560" y="1991360"/>
                  <a:pt x="10307320" y="2016760"/>
                </a:cubicBezTo>
                <a:cubicBezTo>
                  <a:pt x="10292080" y="2042160"/>
                  <a:pt x="10262870" y="2091690"/>
                  <a:pt x="10262870" y="2092960"/>
                </a:cubicBezTo>
                <a:cubicBezTo>
                  <a:pt x="10261600" y="2094230"/>
                  <a:pt x="10214610" y="2141220"/>
                  <a:pt x="10200640" y="2155190"/>
                </a:cubicBezTo>
                <a:cubicBezTo>
                  <a:pt x="10193020" y="2162810"/>
                  <a:pt x="10184130" y="2167890"/>
                  <a:pt x="10184130" y="2171700"/>
                </a:cubicBezTo>
                <a:cubicBezTo>
                  <a:pt x="10184130" y="2174240"/>
                  <a:pt x="10187940" y="2176780"/>
                  <a:pt x="10187940" y="2176780"/>
                </a:cubicBezTo>
                <a:cubicBezTo>
                  <a:pt x="10187940" y="2178050"/>
                  <a:pt x="10210800" y="2231390"/>
                  <a:pt x="10223500" y="2258060"/>
                </a:cubicBezTo>
                <a:cubicBezTo>
                  <a:pt x="10234930" y="2284730"/>
                  <a:pt x="10257790" y="2338070"/>
                  <a:pt x="10259060" y="2339340"/>
                </a:cubicBezTo>
                <a:cubicBezTo>
                  <a:pt x="10259060" y="2340610"/>
                  <a:pt x="10267950" y="2397760"/>
                  <a:pt x="10273030" y="2426970"/>
                </a:cubicBezTo>
                <a:cubicBezTo>
                  <a:pt x="10278110" y="2454910"/>
                  <a:pt x="10288270" y="2512060"/>
                  <a:pt x="10288270" y="2513330"/>
                </a:cubicBezTo>
                <a:cubicBezTo>
                  <a:pt x="10288270" y="2514600"/>
                  <a:pt x="10284460" y="2573020"/>
                  <a:pt x="10281920" y="2602230"/>
                </a:cubicBezTo>
                <a:cubicBezTo>
                  <a:pt x="10280650" y="2631440"/>
                  <a:pt x="10275570" y="2688590"/>
                  <a:pt x="10275570" y="2689860"/>
                </a:cubicBezTo>
                <a:cubicBezTo>
                  <a:pt x="10275570" y="2691130"/>
                  <a:pt x="10257790" y="2747010"/>
                  <a:pt x="10248900" y="2774950"/>
                </a:cubicBezTo>
                <a:cubicBezTo>
                  <a:pt x="10240010" y="2802890"/>
                  <a:pt x="10222230" y="2857500"/>
                  <a:pt x="10220960" y="2858770"/>
                </a:cubicBezTo>
                <a:cubicBezTo>
                  <a:pt x="10220960" y="2860040"/>
                  <a:pt x="10190480" y="2908300"/>
                  <a:pt x="10175240" y="2933700"/>
                </a:cubicBezTo>
                <a:cubicBezTo>
                  <a:pt x="10158730" y="2959100"/>
                  <a:pt x="10128250" y="3008630"/>
                  <a:pt x="10128250" y="3008630"/>
                </a:cubicBezTo>
                <a:cubicBezTo>
                  <a:pt x="10128250" y="3008630"/>
                  <a:pt x="10128250" y="3008630"/>
                  <a:pt x="10128250" y="3009900"/>
                </a:cubicBezTo>
                <a:cubicBezTo>
                  <a:pt x="10126980" y="3009900"/>
                  <a:pt x="10086340" y="3050540"/>
                  <a:pt x="10064750" y="3070860"/>
                </a:cubicBezTo>
                <a:cubicBezTo>
                  <a:pt x="10043160" y="3091180"/>
                  <a:pt x="10002520" y="3131820"/>
                  <a:pt x="10001250" y="3133090"/>
                </a:cubicBezTo>
                <a:cubicBezTo>
                  <a:pt x="9999980" y="3134360"/>
                  <a:pt x="9950450" y="3163570"/>
                  <a:pt x="9925050" y="3177540"/>
                </a:cubicBezTo>
                <a:cubicBezTo>
                  <a:pt x="9899650" y="3192780"/>
                  <a:pt x="9850120" y="3221990"/>
                  <a:pt x="9848850" y="3223260"/>
                </a:cubicBezTo>
                <a:cubicBezTo>
                  <a:pt x="9847580" y="3223260"/>
                  <a:pt x="9792970" y="3239770"/>
                  <a:pt x="9763760" y="3248660"/>
                </a:cubicBezTo>
                <a:cubicBezTo>
                  <a:pt x="9735820" y="3256280"/>
                  <a:pt x="9679940" y="3274060"/>
                  <a:pt x="9678670" y="3274060"/>
                </a:cubicBezTo>
                <a:cubicBezTo>
                  <a:pt x="9678670" y="3274060"/>
                  <a:pt x="9620250" y="3276600"/>
                  <a:pt x="9591040" y="3277870"/>
                </a:cubicBezTo>
                <a:cubicBezTo>
                  <a:pt x="9561830" y="3279140"/>
                  <a:pt x="9504680" y="3282950"/>
                  <a:pt x="9502140" y="3282950"/>
                </a:cubicBezTo>
                <a:cubicBezTo>
                  <a:pt x="9497060" y="3282950"/>
                  <a:pt x="8845550" y="3395980"/>
                  <a:pt x="8602980" y="3415030"/>
                </a:cubicBezTo>
                <a:cubicBezTo>
                  <a:pt x="8440420" y="3427730"/>
                  <a:pt x="8234680" y="3382010"/>
                  <a:pt x="8192770" y="3418840"/>
                </a:cubicBezTo>
                <a:cubicBezTo>
                  <a:pt x="8177530" y="3432810"/>
                  <a:pt x="8191500" y="3458210"/>
                  <a:pt x="8186420" y="3474720"/>
                </a:cubicBezTo>
                <a:cubicBezTo>
                  <a:pt x="8182610" y="3488690"/>
                  <a:pt x="8172450" y="3498850"/>
                  <a:pt x="8168640" y="3511550"/>
                </a:cubicBezTo>
                <a:cubicBezTo>
                  <a:pt x="8163560" y="3524250"/>
                  <a:pt x="8164830" y="3536950"/>
                  <a:pt x="8159750" y="3550920"/>
                </a:cubicBezTo>
                <a:cubicBezTo>
                  <a:pt x="8150860" y="3572510"/>
                  <a:pt x="8129270" y="3596640"/>
                  <a:pt x="8116570" y="3620770"/>
                </a:cubicBezTo>
                <a:cubicBezTo>
                  <a:pt x="8103870" y="3644900"/>
                  <a:pt x="8093710" y="3675380"/>
                  <a:pt x="8081010" y="3694430"/>
                </a:cubicBezTo>
                <a:cubicBezTo>
                  <a:pt x="8072120" y="3707130"/>
                  <a:pt x="8060690" y="3712210"/>
                  <a:pt x="8053070" y="3723640"/>
                </a:cubicBezTo>
                <a:cubicBezTo>
                  <a:pt x="8044180" y="3733800"/>
                  <a:pt x="8041640" y="3746500"/>
                  <a:pt x="8031480" y="3757930"/>
                </a:cubicBezTo>
                <a:cubicBezTo>
                  <a:pt x="8016240" y="3774440"/>
                  <a:pt x="7988300" y="3792220"/>
                  <a:pt x="7969250" y="3810000"/>
                </a:cubicBezTo>
                <a:cubicBezTo>
                  <a:pt x="7948930" y="3829050"/>
                  <a:pt x="7929880" y="3855720"/>
                  <a:pt x="7912100" y="3868420"/>
                </a:cubicBezTo>
                <a:cubicBezTo>
                  <a:pt x="7899400" y="3878580"/>
                  <a:pt x="7886700" y="3879850"/>
                  <a:pt x="7875270" y="3887470"/>
                </a:cubicBezTo>
                <a:cubicBezTo>
                  <a:pt x="7863840" y="3895090"/>
                  <a:pt x="7857490" y="3905250"/>
                  <a:pt x="7843520" y="3912870"/>
                </a:cubicBezTo>
                <a:cubicBezTo>
                  <a:pt x="7824470" y="3924300"/>
                  <a:pt x="7792720" y="3931920"/>
                  <a:pt x="7768590" y="3942080"/>
                </a:cubicBezTo>
                <a:cubicBezTo>
                  <a:pt x="7743190" y="3953510"/>
                  <a:pt x="7716520" y="3972560"/>
                  <a:pt x="7696200" y="3980180"/>
                </a:cubicBezTo>
                <a:cubicBezTo>
                  <a:pt x="7680960" y="3985260"/>
                  <a:pt x="7668260" y="3982720"/>
                  <a:pt x="7655560" y="3986530"/>
                </a:cubicBezTo>
                <a:cubicBezTo>
                  <a:pt x="7641590" y="3989070"/>
                  <a:pt x="7632700" y="3997960"/>
                  <a:pt x="7617460" y="4000500"/>
                </a:cubicBezTo>
                <a:cubicBezTo>
                  <a:pt x="7595870" y="4005580"/>
                  <a:pt x="7562850" y="4001770"/>
                  <a:pt x="7536180" y="4004310"/>
                </a:cubicBezTo>
                <a:cubicBezTo>
                  <a:pt x="7508240" y="4006850"/>
                  <a:pt x="7481570" y="4015740"/>
                  <a:pt x="7454900" y="4015740"/>
                </a:cubicBezTo>
                <a:cubicBezTo>
                  <a:pt x="7430770" y="4017010"/>
                  <a:pt x="7395210" y="4010660"/>
                  <a:pt x="7382510" y="4010660"/>
                </a:cubicBezTo>
                <a:cubicBezTo>
                  <a:pt x="7378700" y="4010660"/>
                  <a:pt x="7376160" y="4010660"/>
                  <a:pt x="7373620" y="4010660"/>
                </a:cubicBezTo>
                <a:cubicBezTo>
                  <a:pt x="7372350" y="4010660"/>
                  <a:pt x="7372350" y="4009390"/>
                  <a:pt x="7369810" y="4009390"/>
                </a:cubicBezTo>
                <a:cubicBezTo>
                  <a:pt x="7346950" y="4005580"/>
                  <a:pt x="7199630" y="3991610"/>
                  <a:pt x="7082790" y="3986530"/>
                </a:cubicBezTo>
                <a:cubicBezTo>
                  <a:pt x="6899910" y="3977640"/>
                  <a:pt x="6609080" y="3982720"/>
                  <a:pt x="6381750" y="3976370"/>
                </a:cubicBezTo>
                <a:cubicBezTo>
                  <a:pt x="6164580" y="3968750"/>
                  <a:pt x="5967730" y="3956050"/>
                  <a:pt x="5744210" y="3947160"/>
                </a:cubicBezTo>
                <a:cubicBezTo>
                  <a:pt x="5496560" y="3937000"/>
                  <a:pt x="5218430" y="3926840"/>
                  <a:pt x="4958080" y="3921760"/>
                </a:cubicBezTo>
                <a:cubicBezTo>
                  <a:pt x="4699000" y="3917950"/>
                  <a:pt x="4447540" y="3920490"/>
                  <a:pt x="4185920" y="3920490"/>
                </a:cubicBezTo>
                <a:cubicBezTo>
                  <a:pt x="3917950" y="3921760"/>
                  <a:pt x="3630930" y="3923030"/>
                  <a:pt x="3368040" y="3924300"/>
                </a:cubicBezTo>
                <a:cubicBezTo>
                  <a:pt x="3122930" y="3924300"/>
                  <a:pt x="2903220" y="3928110"/>
                  <a:pt x="2659380" y="3924300"/>
                </a:cubicBezTo>
                <a:cubicBezTo>
                  <a:pt x="2396490" y="3919220"/>
                  <a:pt x="1846580" y="3895090"/>
                  <a:pt x="1844040" y="3895090"/>
                </a:cubicBezTo>
                <a:cubicBezTo>
                  <a:pt x="1844040" y="3895090"/>
                  <a:pt x="1844040" y="3895090"/>
                  <a:pt x="1842770" y="3895090"/>
                </a:cubicBezTo>
                <a:cubicBezTo>
                  <a:pt x="1841500" y="3895090"/>
                  <a:pt x="1784350" y="3890010"/>
                  <a:pt x="1753870" y="3888740"/>
                </a:cubicBezTo>
                <a:cubicBezTo>
                  <a:pt x="1724660" y="3886200"/>
                  <a:pt x="1666240" y="3882390"/>
                  <a:pt x="1664970" y="3881120"/>
                </a:cubicBezTo>
                <a:cubicBezTo>
                  <a:pt x="1663700" y="3881120"/>
                  <a:pt x="1609090" y="3863340"/>
                  <a:pt x="1579880" y="3854450"/>
                </a:cubicBezTo>
                <a:cubicBezTo>
                  <a:pt x="1551940" y="3844290"/>
                  <a:pt x="1496060" y="3826510"/>
                  <a:pt x="1494790" y="3826510"/>
                </a:cubicBezTo>
                <a:cubicBezTo>
                  <a:pt x="1494790" y="3826510"/>
                  <a:pt x="1445260" y="3794760"/>
                  <a:pt x="1419860" y="3779520"/>
                </a:cubicBezTo>
                <a:cubicBezTo>
                  <a:pt x="1394460" y="3763010"/>
                  <a:pt x="1344930" y="3732530"/>
                  <a:pt x="1343660" y="3732530"/>
                </a:cubicBezTo>
                <a:cubicBezTo>
                  <a:pt x="1342390" y="3731260"/>
                  <a:pt x="1301750" y="3689350"/>
                  <a:pt x="1281430" y="3667760"/>
                </a:cubicBezTo>
                <a:cubicBezTo>
                  <a:pt x="1259840" y="3646170"/>
                  <a:pt x="1219200" y="3605530"/>
                  <a:pt x="1219200" y="3604260"/>
                </a:cubicBezTo>
                <a:cubicBezTo>
                  <a:pt x="1217930" y="3602990"/>
                  <a:pt x="1188720" y="3552190"/>
                  <a:pt x="1173480" y="3526790"/>
                </a:cubicBezTo>
                <a:cubicBezTo>
                  <a:pt x="1158240" y="3501390"/>
                  <a:pt x="1129030" y="3450590"/>
                  <a:pt x="1127760" y="3450590"/>
                </a:cubicBezTo>
                <a:cubicBezTo>
                  <a:pt x="1127760" y="3450590"/>
                  <a:pt x="1127760" y="3450590"/>
                  <a:pt x="1127760" y="3449320"/>
                </a:cubicBezTo>
                <a:cubicBezTo>
                  <a:pt x="1127760" y="3449320"/>
                  <a:pt x="1111250" y="3393440"/>
                  <a:pt x="1102360" y="3364230"/>
                </a:cubicBezTo>
                <a:cubicBezTo>
                  <a:pt x="1094740" y="3336290"/>
                  <a:pt x="1076960" y="3280410"/>
                  <a:pt x="1076960" y="3279140"/>
                </a:cubicBezTo>
                <a:cubicBezTo>
                  <a:pt x="1076960" y="3277870"/>
                  <a:pt x="1074420" y="3219450"/>
                  <a:pt x="1073150" y="3188970"/>
                </a:cubicBezTo>
                <a:cubicBezTo>
                  <a:pt x="1071880" y="3159760"/>
                  <a:pt x="1068070" y="3101340"/>
                  <a:pt x="1069340" y="3100070"/>
                </a:cubicBezTo>
                <a:cubicBezTo>
                  <a:pt x="1069340" y="3100070"/>
                  <a:pt x="1083310" y="3075940"/>
                  <a:pt x="1075690" y="3064510"/>
                </a:cubicBezTo>
                <a:cubicBezTo>
                  <a:pt x="1045210" y="3020060"/>
                  <a:pt x="671830" y="3070860"/>
                  <a:pt x="508000" y="2974340"/>
                </a:cubicBezTo>
                <a:cubicBezTo>
                  <a:pt x="318770" y="2862580"/>
                  <a:pt x="59690" y="2565400"/>
                  <a:pt x="39370" y="2373630"/>
                </a:cubicBezTo>
                <a:cubicBezTo>
                  <a:pt x="24130" y="2217420"/>
                  <a:pt x="276860" y="1985010"/>
                  <a:pt x="261620" y="1922780"/>
                </a:cubicBezTo>
                <a:cubicBezTo>
                  <a:pt x="256540" y="1902460"/>
                  <a:pt x="219710" y="1891030"/>
                  <a:pt x="219710" y="1889760"/>
                </a:cubicBezTo>
                <a:cubicBezTo>
                  <a:pt x="218440" y="1889760"/>
                  <a:pt x="181610" y="1844040"/>
                  <a:pt x="163830" y="1821180"/>
                </a:cubicBezTo>
                <a:cubicBezTo>
                  <a:pt x="144780" y="1797050"/>
                  <a:pt x="109220" y="1752600"/>
                  <a:pt x="107950" y="1751330"/>
                </a:cubicBezTo>
                <a:cubicBezTo>
                  <a:pt x="107950" y="1750060"/>
                  <a:pt x="83820" y="1697990"/>
                  <a:pt x="71120" y="1671320"/>
                </a:cubicBezTo>
                <a:cubicBezTo>
                  <a:pt x="58420" y="1644650"/>
                  <a:pt x="34290" y="1591310"/>
                  <a:pt x="34290" y="1590040"/>
                </a:cubicBezTo>
                <a:cubicBezTo>
                  <a:pt x="33020" y="1588770"/>
                  <a:pt x="22860" y="1532890"/>
                  <a:pt x="16510" y="1503680"/>
                </a:cubicBezTo>
                <a:cubicBezTo>
                  <a:pt x="11430" y="1474470"/>
                  <a:pt x="0" y="1417320"/>
                  <a:pt x="0" y="1416050"/>
                </a:cubicBezTo>
              </a:path>
            </a:pathLst>
          </a:custGeom>
          <a:solidFill>
            <a:srgbClr val="F8F6E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2" name="Google Shape;262;p29"/>
          <p:cNvSpPr txBox="1"/>
          <p:nvPr/>
        </p:nvSpPr>
        <p:spPr>
          <a:xfrm>
            <a:off x="3366275" y="472750"/>
            <a:ext cx="5768100" cy="45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dk1"/>
                </a:solidFill>
              </a:rPr>
              <a:t>Fontes Primárias:</a:t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200">
                <a:solidFill>
                  <a:schemeClr val="dk1"/>
                </a:solidFill>
              </a:rPr>
              <a:t>Usuários Finais (Cidadãos):</a:t>
            </a:r>
            <a:r>
              <a:rPr lang="pt-BR" sz="1100">
                <a:solidFill>
                  <a:schemeClr val="dk1"/>
                </a:solidFill>
              </a:rPr>
              <a:t> </a:t>
            </a:r>
            <a:r>
              <a:rPr lang="pt-BR" sz="800">
                <a:solidFill>
                  <a:schemeClr val="dk1"/>
                </a:solidFill>
              </a:rPr>
              <a:t>Os principais beneficiários do sistema. Através de entrevistas, são identificadas suas necessidades para consultar o histórico de vacinação, receber lembretes de vacinas e facilitar o acesso ao calendário vacinal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200">
                <a:solidFill>
                  <a:schemeClr val="dk1"/>
                </a:solidFill>
              </a:rPr>
              <a:t>Agentes de Saúde:</a:t>
            </a:r>
            <a:r>
              <a:rPr lang="pt-BR" sz="1100">
                <a:solidFill>
                  <a:schemeClr val="dk1"/>
                </a:solidFill>
              </a:rPr>
              <a:t> </a:t>
            </a:r>
            <a:r>
              <a:rPr lang="pt-BR" sz="800">
                <a:solidFill>
                  <a:schemeClr val="dk1"/>
                </a:solidFill>
              </a:rPr>
              <a:t>Interagem com o sistema para atualizar os dados de vacinação, gerando relatórios e monitorando o status vacinal dos cidadãos. A análise de suas atividades diárias define requisitos de usabilidade e gestão de dados.</a:t>
            </a:r>
            <a:endParaRPr sz="8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Gestores de Saúde Pública:</a:t>
            </a:r>
            <a:r>
              <a:rPr lang="pt-BR" sz="1100">
                <a:solidFill>
                  <a:schemeClr val="dk1"/>
                </a:solidFill>
              </a:rPr>
              <a:t> </a:t>
            </a:r>
            <a:r>
              <a:rPr lang="pt-BR" sz="800">
                <a:solidFill>
                  <a:schemeClr val="dk1"/>
                </a:solidFill>
              </a:rPr>
              <a:t>Responsáveis pelo planejamento e acompanhamento das campanhas de vacinação. Necessitam de relatórios detalhados e ferramentas de análise da cobertura vacinal para tomar decisões estratégicas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Fontes Secundárias: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Legislação e Normas do SUS:</a:t>
            </a:r>
            <a:r>
              <a:rPr lang="pt-BR" sz="1100">
                <a:solidFill>
                  <a:schemeClr val="dk1"/>
                </a:solidFill>
              </a:rPr>
              <a:t> </a:t>
            </a:r>
            <a:r>
              <a:rPr lang="pt-BR" sz="800">
                <a:solidFill>
                  <a:schemeClr val="dk1"/>
                </a:solidFill>
              </a:rPr>
              <a:t>As políticas de saúde pública determinam requisitos como a obrigatoriedade das vacinas e a centralização dos dados de vacinação no sistema.</a:t>
            </a:r>
            <a:endParaRPr sz="8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Estudos Epidemiológicos:</a:t>
            </a:r>
            <a:r>
              <a:rPr lang="pt-BR" sz="1100">
                <a:solidFill>
                  <a:schemeClr val="dk1"/>
                </a:solidFill>
              </a:rPr>
              <a:t> </a:t>
            </a:r>
            <a:r>
              <a:rPr lang="pt-BR" sz="800">
                <a:solidFill>
                  <a:schemeClr val="dk1"/>
                </a:solidFill>
              </a:rPr>
              <a:t>Pesquisas que analisam surtos de doenças e a eficiência das campanhas vacinais fornecem informações para melhorar a cobertura e o planejamento do sistema.</a:t>
            </a:r>
            <a:endParaRPr sz="8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Fontes Complementares: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Ministério da Saúde:</a:t>
            </a:r>
            <a:r>
              <a:rPr lang="pt-BR" sz="1100">
                <a:solidFill>
                  <a:schemeClr val="dk1"/>
                </a:solidFill>
              </a:rPr>
              <a:t> </a:t>
            </a:r>
            <a:r>
              <a:rPr lang="pt-BR" sz="800">
                <a:solidFill>
                  <a:schemeClr val="dk1"/>
                </a:solidFill>
              </a:rPr>
              <a:t>Define as políticas nacionais de vacinação e campanhas, influenciando os requisitos de integração do sistema e geração de relatórios de dados.</a:t>
            </a:r>
            <a:endParaRPr sz="8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Órgãos Internacionais (OMS, OPAS):</a:t>
            </a:r>
            <a:r>
              <a:rPr lang="pt-BR" sz="1100">
                <a:solidFill>
                  <a:schemeClr val="dk1"/>
                </a:solidFill>
              </a:rPr>
              <a:t> C</a:t>
            </a:r>
            <a:r>
              <a:rPr lang="pt-BR" sz="800">
                <a:solidFill>
                  <a:schemeClr val="dk1"/>
                </a:solidFill>
              </a:rPr>
              <a:t>ontribuem com metas e diretrizes globais de saúde pública, influenciando o monitoramento da cobertura vacinal e a conformidade com padrões internacionais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4036700" y="164963"/>
            <a:ext cx="4032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3D3832"/>
                </a:solidFill>
              </a:rPr>
              <a:t>Descrição de Fontes de Requisitos </a:t>
            </a:r>
            <a:endParaRPr sz="2000">
              <a:solidFill>
                <a:srgbClr val="3D3832"/>
              </a:solidFill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1098756" y="472750"/>
            <a:ext cx="97739" cy="362102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/>
          <p:nvPr/>
        </p:nvSpPr>
        <p:spPr>
          <a:xfrm>
            <a:off x="973024" y="587591"/>
            <a:ext cx="358851" cy="98146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30"/>
          <p:cNvGrpSpPr/>
          <p:nvPr/>
        </p:nvGrpSpPr>
        <p:grpSpPr>
          <a:xfrm>
            <a:off x="875150" y="838475"/>
            <a:ext cx="7528599" cy="3010875"/>
            <a:chOff x="0" y="-38100"/>
            <a:chExt cx="2002500" cy="1061700"/>
          </a:xfrm>
        </p:grpSpPr>
        <p:sp>
          <p:nvSpPr>
            <p:cNvPr id="271" name="Google Shape;271;p30"/>
            <p:cNvSpPr/>
            <p:nvPr/>
          </p:nvSpPr>
          <p:spPr>
            <a:xfrm>
              <a:off x="0" y="0"/>
              <a:ext cx="1977430" cy="1023395"/>
            </a:xfrm>
            <a:custGeom>
              <a:rect b="b" l="l" r="r" t="t"/>
              <a:pathLst>
                <a:path extrusionOk="0" h="1461993" w="1977430">
                  <a:moveTo>
                    <a:pt x="91526" y="0"/>
                  </a:moveTo>
                  <a:lnTo>
                    <a:pt x="1885904" y="0"/>
                  </a:lnTo>
                  <a:cubicBezTo>
                    <a:pt x="1910179" y="0"/>
                    <a:pt x="1933459" y="9643"/>
                    <a:pt x="1950623" y="26807"/>
                  </a:cubicBezTo>
                  <a:cubicBezTo>
                    <a:pt x="1967788" y="43972"/>
                    <a:pt x="1977430" y="67252"/>
                    <a:pt x="1977430" y="91526"/>
                  </a:cubicBezTo>
                  <a:lnTo>
                    <a:pt x="1977430" y="1370467"/>
                  </a:lnTo>
                  <a:cubicBezTo>
                    <a:pt x="1977430" y="1394742"/>
                    <a:pt x="1967788" y="1418021"/>
                    <a:pt x="1950623" y="1435186"/>
                  </a:cubicBezTo>
                  <a:cubicBezTo>
                    <a:pt x="1933459" y="1452350"/>
                    <a:pt x="1910179" y="1461993"/>
                    <a:pt x="1885904" y="1461993"/>
                  </a:cubicBezTo>
                  <a:lnTo>
                    <a:pt x="91526" y="1461993"/>
                  </a:lnTo>
                  <a:cubicBezTo>
                    <a:pt x="40978" y="1461993"/>
                    <a:pt x="0" y="1421016"/>
                    <a:pt x="0" y="1370467"/>
                  </a:cubicBezTo>
                  <a:lnTo>
                    <a:pt x="0" y="91526"/>
                  </a:lnTo>
                  <a:cubicBezTo>
                    <a:pt x="0" y="67252"/>
                    <a:pt x="9643" y="43972"/>
                    <a:pt x="26807" y="26807"/>
                  </a:cubicBezTo>
                  <a:cubicBezTo>
                    <a:pt x="43972" y="9643"/>
                    <a:pt x="67252" y="0"/>
                    <a:pt x="91526" y="0"/>
                  </a:cubicBezTo>
                  <a:close/>
                </a:path>
              </a:pathLst>
            </a:custGeom>
            <a:solidFill>
              <a:srgbClr val="F8F6E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 txBox="1"/>
            <p:nvPr/>
          </p:nvSpPr>
          <p:spPr>
            <a:xfrm>
              <a:off x="0" y="-38100"/>
              <a:ext cx="2002500" cy="10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30"/>
          <p:cNvSpPr/>
          <p:nvPr/>
        </p:nvSpPr>
        <p:spPr>
          <a:xfrm>
            <a:off x="1049689" y="4174645"/>
            <a:ext cx="149663" cy="543154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"/>
          <p:cNvSpPr/>
          <p:nvPr/>
        </p:nvSpPr>
        <p:spPr>
          <a:xfrm>
            <a:off x="856133" y="4348612"/>
            <a:ext cx="549491" cy="147218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0"/>
          <p:cNvSpPr/>
          <p:nvPr/>
        </p:nvSpPr>
        <p:spPr>
          <a:xfrm>
            <a:off x="789016" y="3784554"/>
            <a:ext cx="100794" cy="367760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657228" y="3903005"/>
            <a:ext cx="370065" cy="99679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0"/>
          <p:cNvSpPr/>
          <p:nvPr/>
        </p:nvSpPr>
        <p:spPr>
          <a:xfrm>
            <a:off x="392365" y="4348604"/>
            <a:ext cx="96212" cy="356445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0"/>
          <p:cNvSpPr/>
          <p:nvPr/>
        </p:nvSpPr>
        <p:spPr>
          <a:xfrm>
            <a:off x="255438" y="4476976"/>
            <a:ext cx="370065" cy="99679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/>
          <p:nvPr/>
        </p:nvSpPr>
        <p:spPr>
          <a:xfrm>
            <a:off x="8149197" y="649665"/>
            <a:ext cx="160353" cy="594074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/>
          <p:nvPr/>
        </p:nvSpPr>
        <p:spPr>
          <a:xfrm>
            <a:off x="7942472" y="838472"/>
            <a:ext cx="588740" cy="161020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0"/>
          <p:cNvSpPr/>
          <p:nvPr/>
        </p:nvSpPr>
        <p:spPr>
          <a:xfrm>
            <a:off x="8607890" y="1025381"/>
            <a:ext cx="112389" cy="416378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0"/>
          <p:cNvSpPr/>
          <p:nvPr/>
        </p:nvSpPr>
        <p:spPr>
          <a:xfrm>
            <a:off x="8462322" y="1158332"/>
            <a:ext cx="414922" cy="113481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0"/>
          <p:cNvSpPr/>
          <p:nvPr/>
        </p:nvSpPr>
        <p:spPr>
          <a:xfrm>
            <a:off x="3852143" y="4671636"/>
            <a:ext cx="96212" cy="356445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3723629" y="4801558"/>
            <a:ext cx="353244" cy="96612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 txBox="1"/>
          <p:nvPr/>
        </p:nvSpPr>
        <p:spPr>
          <a:xfrm>
            <a:off x="2190975" y="1586675"/>
            <a:ext cx="56403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Frontend</a:t>
            </a:r>
            <a:r>
              <a:rPr lang="pt-BR" sz="13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: ReactNative com EXPO</a:t>
            </a:r>
            <a:endParaRPr sz="13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Backend:</a:t>
            </a:r>
            <a:r>
              <a:rPr lang="pt-BR" sz="13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 Java version 17 com  Spring Boot</a:t>
            </a:r>
            <a:endParaRPr sz="13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Projeto de persistência de dados:</a:t>
            </a:r>
            <a:r>
              <a:rPr lang="pt-BR" sz="13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 MySQL </a:t>
            </a:r>
            <a:r>
              <a:rPr lang="pt-BR" sz="13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Workbench</a:t>
            </a:r>
            <a:r>
              <a:rPr lang="pt-BR" sz="13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 version 8</a:t>
            </a:r>
            <a:endParaRPr sz="13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187775" y="272488"/>
            <a:ext cx="7754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3D3832"/>
                </a:solidFill>
              </a:rPr>
              <a:t>Desenvolvimento do MVP</a:t>
            </a:r>
            <a:endParaRPr sz="3500"/>
          </a:p>
        </p:txBody>
      </p:sp>
      <p:sp>
        <p:nvSpPr>
          <p:cNvPr id="287" name="Google Shape;287;p30"/>
          <p:cNvSpPr txBox="1"/>
          <p:nvPr/>
        </p:nvSpPr>
        <p:spPr>
          <a:xfrm>
            <a:off x="1199350" y="1101563"/>
            <a:ext cx="64440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Tecnologias usadas no Desenvolvimento do </a:t>
            </a:r>
            <a:r>
              <a:rPr b="1" lang="pt-BR" sz="13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MVP Registro de Vacina</a:t>
            </a:r>
            <a:r>
              <a:rPr lang="pt-BR" sz="1300">
                <a:solidFill>
                  <a:srgbClr val="3D3832"/>
                </a:solidFill>
                <a:latin typeface="Public Sans"/>
                <a:ea typeface="Public Sans"/>
                <a:cs typeface="Public Sans"/>
                <a:sym typeface="Public Sans"/>
              </a:rPr>
              <a:t>:</a:t>
            </a:r>
            <a:endParaRPr sz="13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D383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/>
          <p:nvPr/>
        </p:nvSpPr>
        <p:spPr>
          <a:xfrm>
            <a:off x="8005737" y="3964013"/>
            <a:ext cx="1138261" cy="1157064"/>
          </a:xfrm>
          <a:custGeom>
            <a:rect b="b" l="l" r="r" t="t"/>
            <a:pathLst>
              <a:path extrusionOk="0" h="2314127" w="2276522">
                <a:moveTo>
                  <a:pt x="0" y="0"/>
                </a:moveTo>
                <a:lnTo>
                  <a:pt x="2276523" y="0"/>
                </a:lnTo>
                <a:lnTo>
                  <a:pt x="2276523" y="2314127"/>
                </a:lnTo>
                <a:lnTo>
                  <a:pt x="0" y="23141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3" name="Google Shape;293;p31"/>
          <p:cNvSpPr txBox="1"/>
          <p:nvPr/>
        </p:nvSpPr>
        <p:spPr>
          <a:xfrm>
            <a:off x="0" y="0"/>
            <a:ext cx="8976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3D3832"/>
                </a:solidFill>
              </a:rPr>
              <a:t>  Banco de Dados Relacional 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961409" y="4521144"/>
            <a:ext cx="181734" cy="622364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727117" y="4720511"/>
            <a:ext cx="667239" cy="168688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645876" y="4074099"/>
            <a:ext cx="122174" cy="418681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486352" y="4209844"/>
            <a:ext cx="448564" cy="113481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165746" y="4720502"/>
            <a:ext cx="116065" cy="407365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3" y="4867616"/>
            <a:ext cx="448564" cy="113481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"/>
          <p:cNvSpPr/>
          <p:nvPr/>
        </p:nvSpPr>
        <p:spPr>
          <a:xfrm>
            <a:off x="619772" y="571094"/>
            <a:ext cx="181734" cy="622363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377017" y="723311"/>
            <a:ext cx="667239" cy="168688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292526" y="-1"/>
            <a:ext cx="122174" cy="418681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"/>
          <p:cNvSpPr/>
          <p:nvPr/>
        </p:nvSpPr>
        <p:spPr>
          <a:xfrm>
            <a:off x="165752" y="152594"/>
            <a:ext cx="448564" cy="113481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2900" y="571100"/>
            <a:ext cx="6801000" cy="45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/>
          <p:nvPr/>
        </p:nvSpPr>
        <p:spPr>
          <a:xfrm>
            <a:off x="8005737" y="3964013"/>
            <a:ext cx="1138261" cy="1157064"/>
          </a:xfrm>
          <a:custGeom>
            <a:rect b="b" l="l" r="r" t="t"/>
            <a:pathLst>
              <a:path extrusionOk="0" h="2314127" w="2276522">
                <a:moveTo>
                  <a:pt x="0" y="0"/>
                </a:moveTo>
                <a:lnTo>
                  <a:pt x="2276523" y="0"/>
                </a:lnTo>
                <a:lnTo>
                  <a:pt x="2276523" y="2314127"/>
                </a:lnTo>
                <a:lnTo>
                  <a:pt x="0" y="23141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0" name="Google Shape;310;p32"/>
          <p:cNvSpPr txBox="1"/>
          <p:nvPr/>
        </p:nvSpPr>
        <p:spPr>
          <a:xfrm>
            <a:off x="0" y="0"/>
            <a:ext cx="8976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3D3832"/>
                </a:solidFill>
              </a:rPr>
              <a:t>  </a:t>
            </a:r>
            <a:r>
              <a:rPr lang="pt-BR" sz="3500">
                <a:solidFill>
                  <a:srgbClr val="3D3832"/>
                </a:solidFill>
              </a:rPr>
              <a:t>Protótipo do Figma do Registro de Vacina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311" name="Google Shape;311;p32"/>
          <p:cNvSpPr/>
          <p:nvPr/>
        </p:nvSpPr>
        <p:spPr>
          <a:xfrm>
            <a:off x="961409" y="4521144"/>
            <a:ext cx="181734" cy="622364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"/>
          <p:cNvSpPr/>
          <p:nvPr/>
        </p:nvSpPr>
        <p:spPr>
          <a:xfrm>
            <a:off x="727117" y="4720511"/>
            <a:ext cx="667239" cy="168688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2"/>
          <p:cNvSpPr/>
          <p:nvPr/>
        </p:nvSpPr>
        <p:spPr>
          <a:xfrm>
            <a:off x="645876" y="4074099"/>
            <a:ext cx="122174" cy="418681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"/>
          <p:cNvSpPr/>
          <p:nvPr/>
        </p:nvSpPr>
        <p:spPr>
          <a:xfrm>
            <a:off x="486352" y="4209844"/>
            <a:ext cx="448564" cy="113481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2"/>
          <p:cNvSpPr/>
          <p:nvPr/>
        </p:nvSpPr>
        <p:spPr>
          <a:xfrm>
            <a:off x="165746" y="4720502"/>
            <a:ext cx="116065" cy="407365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2"/>
          <p:cNvSpPr/>
          <p:nvPr/>
        </p:nvSpPr>
        <p:spPr>
          <a:xfrm>
            <a:off x="3" y="4867616"/>
            <a:ext cx="448564" cy="113481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"/>
          <p:cNvSpPr/>
          <p:nvPr/>
        </p:nvSpPr>
        <p:spPr>
          <a:xfrm>
            <a:off x="619772" y="571094"/>
            <a:ext cx="181734" cy="622363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/>
          <p:nvPr/>
        </p:nvSpPr>
        <p:spPr>
          <a:xfrm>
            <a:off x="377017" y="723311"/>
            <a:ext cx="667239" cy="168688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292526" y="-1"/>
            <a:ext cx="122174" cy="418681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133002" y="135744"/>
            <a:ext cx="448564" cy="113481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8281" y="646375"/>
            <a:ext cx="6306579" cy="403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3"/>
          <p:cNvGrpSpPr/>
          <p:nvPr/>
        </p:nvGrpSpPr>
        <p:grpSpPr>
          <a:xfrm>
            <a:off x="744508" y="1384138"/>
            <a:ext cx="7654984" cy="2864012"/>
            <a:chOff x="0" y="-38100"/>
            <a:chExt cx="3579086" cy="1339068"/>
          </a:xfrm>
        </p:grpSpPr>
        <p:sp>
          <p:nvSpPr>
            <p:cNvPr id="327" name="Google Shape;327;p33"/>
            <p:cNvSpPr/>
            <p:nvPr/>
          </p:nvSpPr>
          <p:spPr>
            <a:xfrm>
              <a:off x="0" y="0"/>
              <a:ext cx="3579086" cy="1300968"/>
            </a:xfrm>
            <a:custGeom>
              <a:rect b="b" l="l" r="r" t="t"/>
              <a:pathLst>
                <a:path extrusionOk="0" h="1300968" w="3579086">
                  <a:moveTo>
                    <a:pt x="50568" y="0"/>
                  </a:moveTo>
                  <a:lnTo>
                    <a:pt x="3528518" y="0"/>
                  </a:lnTo>
                  <a:cubicBezTo>
                    <a:pt x="3541930" y="0"/>
                    <a:pt x="3554792" y="5328"/>
                    <a:pt x="3564275" y="14811"/>
                  </a:cubicBezTo>
                  <a:cubicBezTo>
                    <a:pt x="3573759" y="24294"/>
                    <a:pt x="3579086" y="37156"/>
                    <a:pt x="3579086" y="50568"/>
                  </a:cubicBezTo>
                  <a:lnTo>
                    <a:pt x="3579086" y="1250400"/>
                  </a:lnTo>
                  <a:cubicBezTo>
                    <a:pt x="3579086" y="1263812"/>
                    <a:pt x="3573759" y="1276674"/>
                    <a:pt x="3564275" y="1286157"/>
                  </a:cubicBezTo>
                  <a:cubicBezTo>
                    <a:pt x="3554792" y="1295640"/>
                    <a:pt x="3541930" y="1300968"/>
                    <a:pt x="3528518" y="1300968"/>
                  </a:cubicBezTo>
                  <a:lnTo>
                    <a:pt x="50568" y="1300968"/>
                  </a:lnTo>
                  <a:cubicBezTo>
                    <a:pt x="37156" y="1300968"/>
                    <a:pt x="24294" y="1295640"/>
                    <a:pt x="14811" y="1286157"/>
                  </a:cubicBezTo>
                  <a:cubicBezTo>
                    <a:pt x="5328" y="1276674"/>
                    <a:pt x="0" y="1263812"/>
                    <a:pt x="0" y="1250400"/>
                  </a:cubicBezTo>
                  <a:lnTo>
                    <a:pt x="0" y="50568"/>
                  </a:lnTo>
                  <a:cubicBezTo>
                    <a:pt x="0" y="37156"/>
                    <a:pt x="5328" y="24294"/>
                    <a:pt x="14811" y="14811"/>
                  </a:cubicBezTo>
                  <a:cubicBezTo>
                    <a:pt x="24294" y="5328"/>
                    <a:pt x="37156" y="0"/>
                    <a:pt x="50568" y="0"/>
                  </a:cubicBezTo>
                  <a:close/>
                </a:path>
              </a:pathLst>
            </a:custGeom>
            <a:solidFill>
              <a:srgbClr val="F8F6E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3"/>
            <p:cNvSpPr txBox="1"/>
            <p:nvPr/>
          </p:nvSpPr>
          <p:spPr>
            <a:xfrm>
              <a:off x="0" y="-38100"/>
              <a:ext cx="3579086" cy="13390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33"/>
          <p:cNvSpPr/>
          <p:nvPr/>
        </p:nvSpPr>
        <p:spPr>
          <a:xfrm>
            <a:off x="1025750" y="289240"/>
            <a:ext cx="2043890" cy="3958910"/>
          </a:xfrm>
          <a:custGeom>
            <a:rect b="b" l="l" r="r" t="t"/>
            <a:pathLst>
              <a:path extrusionOk="0" h="7917820" w="4087779">
                <a:moveTo>
                  <a:pt x="0" y="0"/>
                </a:moveTo>
                <a:lnTo>
                  <a:pt x="4087779" y="0"/>
                </a:lnTo>
                <a:lnTo>
                  <a:pt x="4087779" y="7917820"/>
                </a:lnTo>
                <a:lnTo>
                  <a:pt x="0" y="79178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3778" l="0" r="0" t="0"/>
            </a:stretch>
          </a:blipFill>
          <a:ln>
            <a:noFill/>
          </a:ln>
        </p:spPr>
      </p:sp>
      <p:sp>
        <p:nvSpPr>
          <p:cNvPr id="330" name="Google Shape;330;p33"/>
          <p:cNvSpPr/>
          <p:nvPr/>
        </p:nvSpPr>
        <p:spPr>
          <a:xfrm>
            <a:off x="6036380" y="-77558"/>
            <a:ext cx="3107620" cy="2346253"/>
          </a:xfrm>
          <a:custGeom>
            <a:rect b="b" l="l" r="r" t="t"/>
            <a:pathLst>
              <a:path extrusionOk="0" h="4692506" w="6215239">
                <a:moveTo>
                  <a:pt x="0" y="0"/>
                </a:moveTo>
                <a:lnTo>
                  <a:pt x="6215239" y="0"/>
                </a:lnTo>
                <a:lnTo>
                  <a:pt x="6215239" y="4692506"/>
                </a:lnTo>
                <a:lnTo>
                  <a:pt x="0" y="46925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1" name="Google Shape;331;p33"/>
          <p:cNvSpPr/>
          <p:nvPr/>
        </p:nvSpPr>
        <p:spPr>
          <a:xfrm>
            <a:off x="6268879" y="3861738"/>
            <a:ext cx="1138261" cy="1157064"/>
          </a:xfrm>
          <a:custGeom>
            <a:rect b="b" l="l" r="r" t="t"/>
            <a:pathLst>
              <a:path extrusionOk="0" h="2314127" w="2276522">
                <a:moveTo>
                  <a:pt x="0" y="0"/>
                </a:moveTo>
                <a:lnTo>
                  <a:pt x="2276522" y="0"/>
                </a:lnTo>
                <a:lnTo>
                  <a:pt x="2276522" y="2314127"/>
                </a:lnTo>
                <a:lnTo>
                  <a:pt x="0" y="23141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2" name="Google Shape;332;p33"/>
          <p:cNvSpPr/>
          <p:nvPr/>
        </p:nvSpPr>
        <p:spPr>
          <a:xfrm>
            <a:off x="7309438" y="3861739"/>
            <a:ext cx="1572473" cy="874688"/>
          </a:xfrm>
          <a:custGeom>
            <a:rect b="b" l="l" r="r" t="t"/>
            <a:pathLst>
              <a:path extrusionOk="0" h="1749376" w="3144945">
                <a:moveTo>
                  <a:pt x="0" y="0"/>
                </a:moveTo>
                <a:lnTo>
                  <a:pt x="3144945" y="0"/>
                </a:lnTo>
                <a:lnTo>
                  <a:pt x="3144945" y="1749376"/>
                </a:lnTo>
                <a:lnTo>
                  <a:pt x="0" y="17493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3" name="Google Shape;333;p33"/>
          <p:cNvSpPr/>
          <p:nvPr/>
        </p:nvSpPr>
        <p:spPr>
          <a:xfrm>
            <a:off x="3443879" y="294362"/>
            <a:ext cx="159606" cy="591307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"/>
          <p:cNvSpPr/>
          <p:nvPr/>
        </p:nvSpPr>
        <p:spPr>
          <a:xfrm>
            <a:off x="3237154" y="483169"/>
            <a:ext cx="585997" cy="160270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3902572" y="670078"/>
            <a:ext cx="112389" cy="416378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3757003" y="803029"/>
            <a:ext cx="412640" cy="112857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548665" y="4132179"/>
            <a:ext cx="159606" cy="591307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341940" y="4320986"/>
            <a:ext cx="585997" cy="160270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"/>
          <p:cNvSpPr/>
          <p:nvPr/>
        </p:nvSpPr>
        <p:spPr>
          <a:xfrm rot="-5129401">
            <a:off x="1950524" y="2878886"/>
            <a:ext cx="1988312" cy="3863220"/>
          </a:xfrm>
          <a:custGeom>
            <a:rect b="b" l="l" r="r" t="t"/>
            <a:pathLst>
              <a:path extrusionOk="0" h="7726439" w="3976624">
                <a:moveTo>
                  <a:pt x="0" y="0"/>
                </a:moveTo>
                <a:lnTo>
                  <a:pt x="3976625" y="0"/>
                </a:lnTo>
                <a:lnTo>
                  <a:pt x="397662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-98074" t="0"/>
            </a:stretch>
          </a:blipFill>
          <a:ln>
            <a:noFill/>
          </a:ln>
        </p:spPr>
      </p:sp>
      <p:sp>
        <p:nvSpPr>
          <p:cNvPr id="340" name="Google Shape;340;p33"/>
          <p:cNvSpPr/>
          <p:nvPr/>
        </p:nvSpPr>
        <p:spPr>
          <a:xfrm>
            <a:off x="270257" y="3708813"/>
            <a:ext cx="108673" cy="402609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3"/>
          <p:cNvSpPr/>
          <p:nvPr/>
        </p:nvSpPr>
        <p:spPr>
          <a:xfrm>
            <a:off x="129501" y="3837367"/>
            <a:ext cx="398994" cy="109125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3"/>
          <p:cNvSpPr/>
          <p:nvPr/>
        </p:nvSpPr>
        <p:spPr>
          <a:xfrm>
            <a:off x="5367338" y="1554480"/>
            <a:ext cx="1801654" cy="103822"/>
          </a:xfrm>
          <a:custGeom>
            <a:rect b="b" l="l" r="r" t="t"/>
            <a:pathLst>
              <a:path extrusionOk="0" h="276860" w="4804410">
                <a:moveTo>
                  <a:pt x="100330" y="13970"/>
                </a:moveTo>
                <a:cubicBezTo>
                  <a:pt x="4712970" y="2540"/>
                  <a:pt x="4714240" y="1270"/>
                  <a:pt x="4726940" y="6350"/>
                </a:cubicBezTo>
                <a:cubicBezTo>
                  <a:pt x="4744720" y="13970"/>
                  <a:pt x="4771390" y="34290"/>
                  <a:pt x="4784090" y="49530"/>
                </a:cubicBezTo>
                <a:cubicBezTo>
                  <a:pt x="4791710" y="59690"/>
                  <a:pt x="4796790" y="68580"/>
                  <a:pt x="4799330" y="82550"/>
                </a:cubicBezTo>
                <a:cubicBezTo>
                  <a:pt x="4803140" y="101600"/>
                  <a:pt x="4800600" y="134620"/>
                  <a:pt x="4795520" y="153670"/>
                </a:cubicBezTo>
                <a:cubicBezTo>
                  <a:pt x="4790440" y="166370"/>
                  <a:pt x="4786630" y="175260"/>
                  <a:pt x="4776470" y="184150"/>
                </a:cubicBezTo>
                <a:cubicBezTo>
                  <a:pt x="4762500" y="198120"/>
                  <a:pt x="4733290" y="215900"/>
                  <a:pt x="4715510" y="220980"/>
                </a:cubicBezTo>
                <a:cubicBezTo>
                  <a:pt x="4702810" y="224790"/>
                  <a:pt x="4692650" y="226060"/>
                  <a:pt x="4678680" y="223520"/>
                </a:cubicBezTo>
                <a:cubicBezTo>
                  <a:pt x="4660900" y="219710"/>
                  <a:pt x="4630420" y="208280"/>
                  <a:pt x="4613910" y="193040"/>
                </a:cubicBezTo>
                <a:cubicBezTo>
                  <a:pt x="4598670" y="177800"/>
                  <a:pt x="4585970" y="148590"/>
                  <a:pt x="4580890" y="129540"/>
                </a:cubicBezTo>
                <a:cubicBezTo>
                  <a:pt x="4578350" y="116840"/>
                  <a:pt x="4578350" y="106680"/>
                  <a:pt x="4580890" y="93980"/>
                </a:cubicBezTo>
                <a:cubicBezTo>
                  <a:pt x="4585970" y="74930"/>
                  <a:pt x="4601210" y="45720"/>
                  <a:pt x="4613910" y="30480"/>
                </a:cubicBezTo>
                <a:cubicBezTo>
                  <a:pt x="4624070" y="20320"/>
                  <a:pt x="4634230" y="15240"/>
                  <a:pt x="4644390" y="10160"/>
                </a:cubicBezTo>
                <a:cubicBezTo>
                  <a:pt x="4655820" y="6350"/>
                  <a:pt x="4665980" y="1270"/>
                  <a:pt x="4678680" y="1270"/>
                </a:cubicBezTo>
                <a:cubicBezTo>
                  <a:pt x="4699000" y="0"/>
                  <a:pt x="4732020" y="7620"/>
                  <a:pt x="4748530" y="16510"/>
                </a:cubicBezTo>
                <a:cubicBezTo>
                  <a:pt x="4761230" y="22860"/>
                  <a:pt x="4768850" y="29210"/>
                  <a:pt x="4776470" y="39370"/>
                </a:cubicBezTo>
                <a:cubicBezTo>
                  <a:pt x="4787900" y="55880"/>
                  <a:pt x="4801870" y="83820"/>
                  <a:pt x="4803140" y="106680"/>
                </a:cubicBezTo>
                <a:cubicBezTo>
                  <a:pt x="4804410" y="128270"/>
                  <a:pt x="4792980" y="157480"/>
                  <a:pt x="4784090" y="175260"/>
                </a:cubicBezTo>
                <a:cubicBezTo>
                  <a:pt x="4776470" y="186690"/>
                  <a:pt x="4770120" y="193040"/>
                  <a:pt x="4758690" y="200660"/>
                </a:cubicBezTo>
                <a:cubicBezTo>
                  <a:pt x="4742180" y="210820"/>
                  <a:pt x="4732020" y="217170"/>
                  <a:pt x="4691380" y="223520"/>
                </a:cubicBezTo>
                <a:cubicBezTo>
                  <a:pt x="4361180" y="276860"/>
                  <a:pt x="425450" y="270510"/>
                  <a:pt x="100330" y="210820"/>
                </a:cubicBezTo>
                <a:cubicBezTo>
                  <a:pt x="60960" y="203200"/>
                  <a:pt x="52070" y="200660"/>
                  <a:pt x="35560" y="185420"/>
                </a:cubicBezTo>
                <a:cubicBezTo>
                  <a:pt x="19050" y="171450"/>
                  <a:pt x="6350" y="143510"/>
                  <a:pt x="2540" y="124460"/>
                </a:cubicBezTo>
                <a:cubicBezTo>
                  <a:pt x="0" y="107950"/>
                  <a:pt x="3810" y="91440"/>
                  <a:pt x="8890" y="77470"/>
                </a:cubicBezTo>
                <a:cubicBezTo>
                  <a:pt x="13970" y="63500"/>
                  <a:pt x="22860" y="48260"/>
                  <a:pt x="35560" y="38100"/>
                </a:cubicBezTo>
                <a:cubicBezTo>
                  <a:pt x="50800" y="26670"/>
                  <a:pt x="100330" y="13970"/>
                  <a:pt x="100330" y="1397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3"/>
          <p:cNvSpPr/>
          <p:nvPr/>
        </p:nvSpPr>
        <p:spPr>
          <a:xfrm>
            <a:off x="7222808" y="1529239"/>
            <a:ext cx="74771" cy="76676"/>
          </a:xfrm>
          <a:custGeom>
            <a:rect b="b" l="l" r="r" t="t"/>
            <a:pathLst>
              <a:path extrusionOk="0" h="204470" w="199390">
                <a:moveTo>
                  <a:pt x="199390" y="72390"/>
                </a:moveTo>
                <a:cubicBezTo>
                  <a:pt x="199390" y="135890"/>
                  <a:pt x="191770" y="152400"/>
                  <a:pt x="182880" y="165100"/>
                </a:cubicBezTo>
                <a:cubicBezTo>
                  <a:pt x="172720" y="177800"/>
                  <a:pt x="158750" y="189230"/>
                  <a:pt x="143510" y="195580"/>
                </a:cubicBezTo>
                <a:cubicBezTo>
                  <a:pt x="129540" y="201930"/>
                  <a:pt x="111760" y="204470"/>
                  <a:pt x="96520" y="204470"/>
                </a:cubicBezTo>
                <a:cubicBezTo>
                  <a:pt x="80010" y="203200"/>
                  <a:pt x="63500" y="198120"/>
                  <a:pt x="49530" y="189230"/>
                </a:cubicBezTo>
                <a:cubicBezTo>
                  <a:pt x="36830" y="181610"/>
                  <a:pt x="24130" y="168910"/>
                  <a:pt x="15240" y="154940"/>
                </a:cubicBezTo>
                <a:cubicBezTo>
                  <a:pt x="7620" y="140970"/>
                  <a:pt x="2540" y="124460"/>
                  <a:pt x="1270" y="107950"/>
                </a:cubicBezTo>
                <a:cubicBezTo>
                  <a:pt x="0" y="92710"/>
                  <a:pt x="3810" y="74930"/>
                  <a:pt x="10160" y="60960"/>
                </a:cubicBezTo>
                <a:cubicBezTo>
                  <a:pt x="16510" y="46990"/>
                  <a:pt x="27940" y="31750"/>
                  <a:pt x="39370" y="22860"/>
                </a:cubicBezTo>
                <a:cubicBezTo>
                  <a:pt x="52070" y="12700"/>
                  <a:pt x="68580" y="5080"/>
                  <a:pt x="83820" y="2540"/>
                </a:cubicBezTo>
                <a:cubicBezTo>
                  <a:pt x="99060" y="0"/>
                  <a:pt x="118110" y="1270"/>
                  <a:pt x="132080" y="5080"/>
                </a:cubicBezTo>
                <a:cubicBezTo>
                  <a:pt x="147320" y="10160"/>
                  <a:pt x="173990" y="30480"/>
                  <a:pt x="173990" y="3048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3"/>
          <p:cNvSpPr/>
          <p:nvPr/>
        </p:nvSpPr>
        <p:spPr>
          <a:xfrm>
            <a:off x="3115151" y="4143851"/>
            <a:ext cx="1133475" cy="99536"/>
          </a:xfrm>
          <a:custGeom>
            <a:rect b="b" l="l" r="r" t="t"/>
            <a:pathLst>
              <a:path extrusionOk="0" h="265430" w="3022600">
                <a:moveTo>
                  <a:pt x="102870" y="11430"/>
                </a:moveTo>
                <a:cubicBezTo>
                  <a:pt x="2948940" y="6350"/>
                  <a:pt x="2960370" y="12700"/>
                  <a:pt x="2976880" y="22860"/>
                </a:cubicBezTo>
                <a:cubicBezTo>
                  <a:pt x="2988310" y="30480"/>
                  <a:pt x="2994660" y="39370"/>
                  <a:pt x="3002280" y="49530"/>
                </a:cubicBezTo>
                <a:cubicBezTo>
                  <a:pt x="3008630" y="59690"/>
                  <a:pt x="3013710" y="68580"/>
                  <a:pt x="3017520" y="82550"/>
                </a:cubicBezTo>
                <a:cubicBezTo>
                  <a:pt x="3020060" y="101600"/>
                  <a:pt x="3021330" y="133350"/>
                  <a:pt x="3012440" y="153670"/>
                </a:cubicBezTo>
                <a:cubicBezTo>
                  <a:pt x="3004820" y="175260"/>
                  <a:pt x="2981960" y="196850"/>
                  <a:pt x="2966720" y="208280"/>
                </a:cubicBezTo>
                <a:cubicBezTo>
                  <a:pt x="2955290" y="215900"/>
                  <a:pt x="2945130" y="219710"/>
                  <a:pt x="2932430" y="222250"/>
                </a:cubicBezTo>
                <a:cubicBezTo>
                  <a:pt x="2921000" y="224790"/>
                  <a:pt x="2910840" y="226060"/>
                  <a:pt x="2896870" y="223520"/>
                </a:cubicBezTo>
                <a:cubicBezTo>
                  <a:pt x="2877820" y="219710"/>
                  <a:pt x="2848610" y="209550"/>
                  <a:pt x="2832100" y="194310"/>
                </a:cubicBezTo>
                <a:cubicBezTo>
                  <a:pt x="2815590" y="177800"/>
                  <a:pt x="2802890" y="148590"/>
                  <a:pt x="2797810" y="130810"/>
                </a:cubicBezTo>
                <a:cubicBezTo>
                  <a:pt x="2795270" y="116840"/>
                  <a:pt x="2795270" y="107950"/>
                  <a:pt x="2797810" y="93980"/>
                </a:cubicBezTo>
                <a:cubicBezTo>
                  <a:pt x="2802890" y="76200"/>
                  <a:pt x="2819400" y="45720"/>
                  <a:pt x="2832100" y="30480"/>
                </a:cubicBezTo>
                <a:cubicBezTo>
                  <a:pt x="2840990" y="20320"/>
                  <a:pt x="2848610" y="15240"/>
                  <a:pt x="2862580" y="10160"/>
                </a:cubicBezTo>
                <a:cubicBezTo>
                  <a:pt x="2880360" y="3810"/>
                  <a:pt x="2913380" y="0"/>
                  <a:pt x="2932430" y="2540"/>
                </a:cubicBezTo>
                <a:cubicBezTo>
                  <a:pt x="2946400" y="5080"/>
                  <a:pt x="2956560" y="10160"/>
                  <a:pt x="2966720" y="16510"/>
                </a:cubicBezTo>
                <a:cubicBezTo>
                  <a:pt x="2976880" y="22860"/>
                  <a:pt x="2985770" y="29210"/>
                  <a:pt x="2994660" y="39370"/>
                </a:cubicBezTo>
                <a:cubicBezTo>
                  <a:pt x="3006090" y="55880"/>
                  <a:pt x="3020060" y="83820"/>
                  <a:pt x="3021330" y="106680"/>
                </a:cubicBezTo>
                <a:cubicBezTo>
                  <a:pt x="3022600" y="129540"/>
                  <a:pt x="3011170" y="158750"/>
                  <a:pt x="3002280" y="175260"/>
                </a:cubicBezTo>
                <a:cubicBezTo>
                  <a:pt x="2994660" y="186690"/>
                  <a:pt x="2988310" y="194310"/>
                  <a:pt x="2976880" y="201930"/>
                </a:cubicBezTo>
                <a:cubicBezTo>
                  <a:pt x="2960370" y="212090"/>
                  <a:pt x="2948940" y="218440"/>
                  <a:pt x="2909570" y="224790"/>
                </a:cubicBezTo>
                <a:cubicBezTo>
                  <a:pt x="2658110" y="265430"/>
                  <a:pt x="351790" y="259080"/>
                  <a:pt x="102870" y="213360"/>
                </a:cubicBezTo>
                <a:cubicBezTo>
                  <a:pt x="63500" y="205740"/>
                  <a:pt x="52070" y="200660"/>
                  <a:pt x="36830" y="187960"/>
                </a:cubicBezTo>
                <a:cubicBezTo>
                  <a:pt x="22860" y="177800"/>
                  <a:pt x="15240" y="162560"/>
                  <a:pt x="8890" y="148590"/>
                </a:cubicBezTo>
                <a:cubicBezTo>
                  <a:pt x="3810" y="133350"/>
                  <a:pt x="0" y="116840"/>
                  <a:pt x="3810" y="100330"/>
                </a:cubicBezTo>
                <a:cubicBezTo>
                  <a:pt x="7620" y="80010"/>
                  <a:pt x="20320" y="52070"/>
                  <a:pt x="36830" y="36830"/>
                </a:cubicBezTo>
                <a:cubicBezTo>
                  <a:pt x="53340" y="22860"/>
                  <a:pt x="102870" y="11430"/>
                  <a:pt x="102870" y="114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3"/>
          <p:cNvSpPr/>
          <p:nvPr/>
        </p:nvSpPr>
        <p:spPr>
          <a:xfrm>
            <a:off x="4327684" y="4147661"/>
            <a:ext cx="74771" cy="76676"/>
          </a:xfrm>
          <a:custGeom>
            <a:rect b="b" l="l" r="r" t="t"/>
            <a:pathLst>
              <a:path extrusionOk="0" h="204470" w="199390">
                <a:moveTo>
                  <a:pt x="199390" y="72390"/>
                </a:moveTo>
                <a:cubicBezTo>
                  <a:pt x="199390" y="135890"/>
                  <a:pt x="191770" y="152400"/>
                  <a:pt x="182880" y="165100"/>
                </a:cubicBezTo>
                <a:cubicBezTo>
                  <a:pt x="172720" y="177800"/>
                  <a:pt x="158750" y="187960"/>
                  <a:pt x="144780" y="194310"/>
                </a:cubicBezTo>
                <a:cubicBezTo>
                  <a:pt x="129540" y="201930"/>
                  <a:pt x="111760" y="204470"/>
                  <a:pt x="96520" y="203200"/>
                </a:cubicBezTo>
                <a:cubicBezTo>
                  <a:pt x="81280" y="203200"/>
                  <a:pt x="63500" y="196850"/>
                  <a:pt x="49530" y="189230"/>
                </a:cubicBezTo>
                <a:cubicBezTo>
                  <a:pt x="36830" y="181610"/>
                  <a:pt x="24130" y="167640"/>
                  <a:pt x="15240" y="154940"/>
                </a:cubicBezTo>
                <a:cubicBezTo>
                  <a:pt x="7620" y="140970"/>
                  <a:pt x="2540" y="124460"/>
                  <a:pt x="1270" y="107950"/>
                </a:cubicBezTo>
                <a:cubicBezTo>
                  <a:pt x="0" y="92710"/>
                  <a:pt x="3810" y="74930"/>
                  <a:pt x="10160" y="60960"/>
                </a:cubicBezTo>
                <a:cubicBezTo>
                  <a:pt x="16510" y="45720"/>
                  <a:pt x="27940" y="31750"/>
                  <a:pt x="39370" y="22860"/>
                </a:cubicBezTo>
                <a:cubicBezTo>
                  <a:pt x="52070" y="12700"/>
                  <a:pt x="68580" y="5080"/>
                  <a:pt x="83820" y="2540"/>
                </a:cubicBezTo>
                <a:cubicBezTo>
                  <a:pt x="100330" y="0"/>
                  <a:pt x="118110" y="0"/>
                  <a:pt x="133350" y="5080"/>
                </a:cubicBezTo>
                <a:cubicBezTo>
                  <a:pt x="147320" y="10160"/>
                  <a:pt x="173990" y="30480"/>
                  <a:pt x="173990" y="3048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3"/>
          <p:cNvSpPr/>
          <p:nvPr/>
        </p:nvSpPr>
        <p:spPr>
          <a:xfrm>
            <a:off x="762476" y="1473041"/>
            <a:ext cx="561975" cy="551497"/>
          </a:xfrm>
          <a:custGeom>
            <a:rect b="b" l="l" r="r" t="t"/>
            <a:pathLst>
              <a:path extrusionOk="0" h="1470660" w="1498600">
                <a:moveTo>
                  <a:pt x="1394460" y="220980"/>
                </a:moveTo>
                <a:cubicBezTo>
                  <a:pt x="1169670" y="227330"/>
                  <a:pt x="1141730" y="240030"/>
                  <a:pt x="1089660" y="256540"/>
                </a:cubicBezTo>
                <a:cubicBezTo>
                  <a:pt x="1004570" y="283210"/>
                  <a:pt x="831850" y="337820"/>
                  <a:pt x="753110" y="374650"/>
                </a:cubicBezTo>
                <a:cubicBezTo>
                  <a:pt x="707390" y="394970"/>
                  <a:pt x="687070" y="405130"/>
                  <a:pt x="651510" y="435610"/>
                </a:cubicBezTo>
                <a:cubicBezTo>
                  <a:pt x="596900" y="480060"/>
                  <a:pt x="525780" y="563880"/>
                  <a:pt x="477520" y="633730"/>
                </a:cubicBezTo>
                <a:cubicBezTo>
                  <a:pt x="429260" y="703580"/>
                  <a:pt x="394970" y="774700"/>
                  <a:pt x="359410" y="854710"/>
                </a:cubicBezTo>
                <a:cubicBezTo>
                  <a:pt x="320040" y="944880"/>
                  <a:pt x="270510" y="1061720"/>
                  <a:pt x="252730" y="1151890"/>
                </a:cubicBezTo>
                <a:cubicBezTo>
                  <a:pt x="238760" y="1223010"/>
                  <a:pt x="254000" y="1300480"/>
                  <a:pt x="243840" y="1350010"/>
                </a:cubicBezTo>
                <a:cubicBezTo>
                  <a:pt x="238760" y="1380490"/>
                  <a:pt x="233680" y="1403350"/>
                  <a:pt x="219710" y="1422400"/>
                </a:cubicBezTo>
                <a:cubicBezTo>
                  <a:pt x="204470" y="1441450"/>
                  <a:pt x="179070" y="1457960"/>
                  <a:pt x="156210" y="1464310"/>
                </a:cubicBezTo>
                <a:cubicBezTo>
                  <a:pt x="132080" y="1470660"/>
                  <a:pt x="101600" y="1469390"/>
                  <a:pt x="80010" y="1459230"/>
                </a:cubicBezTo>
                <a:cubicBezTo>
                  <a:pt x="57150" y="1450340"/>
                  <a:pt x="34290" y="1430020"/>
                  <a:pt x="21590" y="1409700"/>
                </a:cubicBezTo>
                <a:cubicBezTo>
                  <a:pt x="10160" y="1389380"/>
                  <a:pt x="5080" y="1356360"/>
                  <a:pt x="6350" y="1334770"/>
                </a:cubicBezTo>
                <a:cubicBezTo>
                  <a:pt x="6350" y="1320800"/>
                  <a:pt x="8890" y="1310640"/>
                  <a:pt x="16510" y="1297940"/>
                </a:cubicBezTo>
                <a:cubicBezTo>
                  <a:pt x="26670" y="1280160"/>
                  <a:pt x="52070" y="1253490"/>
                  <a:pt x="69850" y="1243330"/>
                </a:cubicBezTo>
                <a:cubicBezTo>
                  <a:pt x="82550" y="1235710"/>
                  <a:pt x="93980" y="1233170"/>
                  <a:pt x="106680" y="1230630"/>
                </a:cubicBezTo>
                <a:cubicBezTo>
                  <a:pt x="119380" y="1229360"/>
                  <a:pt x="130810" y="1228090"/>
                  <a:pt x="144780" y="1231900"/>
                </a:cubicBezTo>
                <a:cubicBezTo>
                  <a:pt x="165100" y="1236980"/>
                  <a:pt x="195580" y="1249680"/>
                  <a:pt x="212090" y="1267460"/>
                </a:cubicBezTo>
                <a:cubicBezTo>
                  <a:pt x="228600" y="1285240"/>
                  <a:pt x="241300" y="1313180"/>
                  <a:pt x="243840" y="1337310"/>
                </a:cubicBezTo>
                <a:cubicBezTo>
                  <a:pt x="246380" y="1361440"/>
                  <a:pt x="236220" y="1393190"/>
                  <a:pt x="226060" y="1410970"/>
                </a:cubicBezTo>
                <a:cubicBezTo>
                  <a:pt x="219710" y="1424940"/>
                  <a:pt x="213360" y="1432560"/>
                  <a:pt x="201930" y="1440180"/>
                </a:cubicBezTo>
                <a:cubicBezTo>
                  <a:pt x="184150" y="1452880"/>
                  <a:pt x="154940" y="1466850"/>
                  <a:pt x="130810" y="1468120"/>
                </a:cubicBezTo>
                <a:cubicBezTo>
                  <a:pt x="106680" y="1469390"/>
                  <a:pt x="76200" y="1460500"/>
                  <a:pt x="57150" y="1447800"/>
                </a:cubicBezTo>
                <a:cubicBezTo>
                  <a:pt x="36830" y="1433830"/>
                  <a:pt x="20320" y="1412240"/>
                  <a:pt x="11430" y="1386840"/>
                </a:cubicBezTo>
                <a:cubicBezTo>
                  <a:pt x="0" y="1355090"/>
                  <a:pt x="5080" y="1308100"/>
                  <a:pt x="7620" y="1267460"/>
                </a:cubicBezTo>
                <a:cubicBezTo>
                  <a:pt x="10160" y="1225550"/>
                  <a:pt x="13970" y="1178560"/>
                  <a:pt x="25400" y="1137920"/>
                </a:cubicBezTo>
                <a:cubicBezTo>
                  <a:pt x="36830" y="1098550"/>
                  <a:pt x="63500" y="1064260"/>
                  <a:pt x="73660" y="1027430"/>
                </a:cubicBezTo>
                <a:cubicBezTo>
                  <a:pt x="83820" y="993140"/>
                  <a:pt x="76200" y="965200"/>
                  <a:pt x="87630" y="920750"/>
                </a:cubicBezTo>
                <a:cubicBezTo>
                  <a:pt x="109220" y="844550"/>
                  <a:pt x="160020" y="712470"/>
                  <a:pt x="218440" y="614680"/>
                </a:cubicBezTo>
                <a:cubicBezTo>
                  <a:pt x="280670" y="508000"/>
                  <a:pt x="373380" y="388620"/>
                  <a:pt x="455930" y="311150"/>
                </a:cubicBezTo>
                <a:cubicBezTo>
                  <a:pt x="524510" y="246380"/>
                  <a:pt x="575310" y="208280"/>
                  <a:pt x="665480" y="165100"/>
                </a:cubicBezTo>
                <a:cubicBezTo>
                  <a:pt x="800100" y="101600"/>
                  <a:pt x="1068070" y="29210"/>
                  <a:pt x="1202690" y="10160"/>
                </a:cubicBezTo>
                <a:cubicBezTo>
                  <a:pt x="1281430" y="0"/>
                  <a:pt x="1347470" y="2540"/>
                  <a:pt x="1394460" y="11430"/>
                </a:cubicBezTo>
                <a:cubicBezTo>
                  <a:pt x="1423670" y="16510"/>
                  <a:pt x="1446530" y="24130"/>
                  <a:pt x="1463040" y="38100"/>
                </a:cubicBezTo>
                <a:cubicBezTo>
                  <a:pt x="1477010" y="48260"/>
                  <a:pt x="1487170" y="62230"/>
                  <a:pt x="1492250" y="78740"/>
                </a:cubicBezTo>
                <a:cubicBezTo>
                  <a:pt x="1498600" y="99060"/>
                  <a:pt x="1498600" y="132080"/>
                  <a:pt x="1492250" y="152400"/>
                </a:cubicBezTo>
                <a:cubicBezTo>
                  <a:pt x="1487170" y="170180"/>
                  <a:pt x="1477010" y="182880"/>
                  <a:pt x="1463040" y="194310"/>
                </a:cubicBezTo>
                <a:cubicBezTo>
                  <a:pt x="1446530" y="207010"/>
                  <a:pt x="1394460" y="220980"/>
                  <a:pt x="1394460" y="22098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3"/>
          <p:cNvSpPr/>
          <p:nvPr/>
        </p:nvSpPr>
        <p:spPr>
          <a:xfrm>
            <a:off x="771049" y="2083117"/>
            <a:ext cx="74771" cy="77152"/>
          </a:xfrm>
          <a:custGeom>
            <a:rect b="b" l="l" r="r" t="t"/>
            <a:pathLst>
              <a:path extrusionOk="0" h="205740" w="199390">
                <a:moveTo>
                  <a:pt x="199390" y="72390"/>
                </a:moveTo>
                <a:cubicBezTo>
                  <a:pt x="199390" y="137160"/>
                  <a:pt x="191770" y="153670"/>
                  <a:pt x="181610" y="166370"/>
                </a:cubicBezTo>
                <a:cubicBezTo>
                  <a:pt x="172720" y="177800"/>
                  <a:pt x="157480" y="189230"/>
                  <a:pt x="143510" y="195580"/>
                </a:cubicBezTo>
                <a:cubicBezTo>
                  <a:pt x="129540" y="201930"/>
                  <a:pt x="111760" y="205740"/>
                  <a:pt x="95250" y="204470"/>
                </a:cubicBezTo>
                <a:cubicBezTo>
                  <a:pt x="80010" y="203200"/>
                  <a:pt x="62230" y="198120"/>
                  <a:pt x="49530" y="190500"/>
                </a:cubicBezTo>
                <a:cubicBezTo>
                  <a:pt x="35560" y="181610"/>
                  <a:pt x="22860" y="168910"/>
                  <a:pt x="15240" y="156210"/>
                </a:cubicBezTo>
                <a:cubicBezTo>
                  <a:pt x="6350" y="142240"/>
                  <a:pt x="1270" y="124460"/>
                  <a:pt x="0" y="109220"/>
                </a:cubicBezTo>
                <a:cubicBezTo>
                  <a:pt x="0" y="93980"/>
                  <a:pt x="2540" y="76200"/>
                  <a:pt x="8890" y="60960"/>
                </a:cubicBezTo>
                <a:cubicBezTo>
                  <a:pt x="15240" y="46990"/>
                  <a:pt x="26670" y="33020"/>
                  <a:pt x="39370" y="22860"/>
                </a:cubicBezTo>
                <a:cubicBezTo>
                  <a:pt x="52070" y="13970"/>
                  <a:pt x="68580" y="6350"/>
                  <a:pt x="83820" y="2540"/>
                </a:cubicBezTo>
                <a:cubicBezTo>
                  <a:pt x="99060" y="0"/>
                  <a:pt x="116840" y="1270"/>
                  <a:pt x="132080" y="6350"/>
                </a:cubicBezTo>
                <a:cubicBezTo>
                  <a:pt x="147320" y="10160"/>
                  <a:pt x="173990" y="31750"/>
                  <a:pt x="173990" y="3175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3"/>
          <p:cNvSpPr/>
          <p:nvPr/>
        </p:nvSpPr>
        <p:spPr>
          <a:xfrm>
            <a:off x="8745986" y="3321204"/>
            <a:ext cx="84528" cy="313159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3"/>
          <p:cNvSpPr/>
          <p:nvPr/>
        </p:nvSpPr>
        <p:spPr>
          <a:xfrm>
            <a:off x="8636504" y="3421197"/>
            <a:ext cx="310347" cy="84880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3"/>
          <p:cNvSpPr/>
          <p:nvPr/>
        </p:nvSpPr>
        <p:spPr>
          <a:xfrm>
            <a:off x="5648877" y="145248"/>
            <a:ext cx="77602" cy="287500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"/>
          <p:cNvSpPr/>
          <p:nvPr/>
        </p:nvSpPr>
        <p:spPr>
          <a:xfrm>
            <a:off x="5548364" y="237048"/>
            <a:ext cx="284919" cy="77925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8531604" y="1154495"/>
            <a:ext cx="80116" cy="296810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8427837" y="1249268"/>
            <a:ext cx="294145" cy="80449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3"/>
          <p:cNvSpPr/>
          <p:nvPr/>
        </p:nvSpPr>
        <p:spPr>
          <a:xfrm>
            <a:off x="659336" y="718940"/>
            <a:ext cx="84027" cy="311302"/>
          </a:xfrm>
          <a:custGeom>
            <a:rect b="b" l="l" r="r" t="t"/>
            <a:pathLst>
              <a:path extrusionOk="0" h="2263140" w="610870">
                <a:moveTo>
                  <a:pt x="581660" y="278130"/>
                </a:moveTo>
                <a:cubicBezTo>
                  <a:pt x="571500" y="1031240"/>
                  <a:pt x="610870" y="1793240"/>
                  <a:pt x="598170" y="1971040"/>
                </a:cubicBezTo>
                <a:cubicBezTo>
                  <a:pt x="594360" y="2019300"/>
                  <a:pt x="591820" y="2034540"/>
                  <a:pt x="582930" y="2063750"/>
                </a:cubicBezTo>
                <a:cubicBezTo>
                  <a:pt x="572770" y="2092960"/>
                  <a:pt x="557530" y="2122170"/>
                  <a:pt x="538480" y="2146300"/>
                </a:cubicBezTo>
                <a:cubicBezTo>
                  <a:pt x="519430" y="2171700"/>
                  <a:pt x="495300" y="2194560"/>
                  <a:pt x="469900" y="2211070"/>
                </a:cubicBezTo>
                <a:cubicBezTo>
                  <a:pt x="444500" y="2228850"/>
                  <a:pt x="414020" y="2242820"/>
                  <a:pt x="384810" y="2250440"/>
                </a:cubicBezTo>
                <a:cubicBezTo>
                  <a:pt x="355600" y="2259330"/>
                  <a:pt x="322580" y="2263140"/>
                  <a:pt x="290830" y="2260600"/>
                </a:cubicBezTo>
                <a:cubicBezTo>
                  <a:pt x="260350" y="2259330"/>
                  <a:pt x="228600" y="2252980"/>
                  <a:pt x="199390" y="2241550"/>
                </a:cubicBezTo>
                <a:cubicBezTo>
                  <a:pt x="170180" y="2230120"/>
                  <a:pt x="142240" y="2212340"/>
                  <a:pt x="119380" y="2192020"/>
                </a:cubicBezTo>
                <a:cubicBezTo>
                  <a:pt x="95250" y="2172970"/>
                  <a:pt x="73660" y="2147570"/>
                  <a:pt x="58420" y="2120900"/>
                </a:cubicBezTo>
                <a:cubicBezTo>
                  <a:pt x="41910" y="2094230"/>
                  <a:pt x="30480" y="2063750"/>
                  <a:pt x="22860" y="2033270"/>
                </a:cubicBezTo>
                <a:cubicBezTo>
                  <a:pt x="16510" y="2002790"/>
                  <a:pt x="15240" y="1969770"/>
                  <a:pt x="17780" y="1939290"/>
                </a:cubicBezTo>
                <a:cubicBezTo>
                  <a:pt x="21590" y="1908810"/>
                  <a:pt x="30480" y="1877060"/>
                  <a:pt x="43180" y="1849120"/>
                </a:cubicBezTo>
                <a:cubicBezTo>
                  <a:pt x="55880" y="1821180"/>
                  <a:pt x="74930" y="1793240"/>
                  <a:pt x="96520" y="1771650"/>
                </a:cubicBezTo>
                <a:cubicBezTo>
                  <a:pt x="116840" y="1748790"/>
                  <a:pt x="143510" y="1728470"/>
                  <a:pt x="171450" y="1714500"/>
                </a:cubicBezTo>
                <a:cubicBezTo>
                  <a:pt x="198120" y="1699260"/>
                  <a:pt x="229870" y="1689100"/>
                  <a:pt x="260350" y="1684020"/>
                </a:cubicBezTo>
                <a:cubicBezTo>
                  <a:pt x="290830" y="1678940"/>
                  <a:pt x="323850" y="1678940"/>
                  <a:pt x="354330" y="1684020"/>
                </a:cubicBezTo>
                <a:cubicBezTo>
                  <a:pt x="384810" y="1689100"/>
                  <a:pt x="416560" y="1699260"/>
                  <a:pt x="443230" y="1714500"/>
                </a:cubicBezTo>
                <a:cubicBezTo>
                  <a:pt x="471170" y="1728470"/>
                  <a:pt x="496570" y="1748790"/>
                  <a:pt x="518160" y="1771650"/>
                </a:cubicBezTo>
                <a:cubicBezTo>
                  <a:pt x="539750" y="1793240"/>
                  <a:pt x="557530" y="1821180"/>
                  <a:pt x="570230" y="1849120"/>
                </a:cubicBezTo>
                <a:cubicBezTo>
                  <a:pt x="584200" y="1877060"/>
                  <a:pt x="593090" y="1908810"/>
                  <a:pt x="595630" y="1939290"/>
                </a:cubicBezTo>
                <a:cubicBezTo>
                  <a:pt x="599440" y="1969770"/>
                  <a:pt x="598170" y="2002790"/>
                  <a:pt x="590550" y="2033270"/>
                </a:cubicBezTo>
                <a:cubicBezTo>
                  <a:pt x="584200" y="2063750"/>
                  <a:pt x="571500" y="2094230"/>
                  <a:pt x="556260" y="2120900"/>
                </a:cubicBezTo>
                <a:cubicBezTo>
                  <a:pt x="539750" y="2147570"/>
                  <a:pt x="518160" y="2172970"/>
                  <a:pt x="495300" y="2192020"/>
                </a:cubicBezTo>
                <a:cubicBezTo>
                  <a:pt x="471170" y="2212340"/>
                  <a:pt x="443230" y="2230120"/>
                  <a:pt x="414020" y="2241550"/>
                </a:cubicBezTo>
                <a:cubicBezTo>
                  <a:pt x="386080" y="2252980"/>
                  <a:pt x="353060" y="2259330"/>
                  <a:pt x="322580" y="2260600"/>
                </a:cubicBezTo>
                <a:cubicBezTo>
                  <a:pt x="292100" y="2263140"/>
                  <a:pt x="259080" y="2259330"/>
                  <a:pt x="229870" y="2250440"/>
                </a:cubicBezTo>
                <a:cubicBezTo>
                  <a:pt x="199390" y="2242820"/>
                  <a:pt x="170180" y="2228850"/>
                  <a:pt x="143510" y="2211070"/>
                </a:cubicBezTo>
                <a:cubicBezTo>
                  <a:pt x="118110" y="2194560"/>
                  <a:pt x="93980" y="2171700"/>
                  <a:pt x="76200" y="2146300"/>
                </a:cubicBezTo>
                <a:cubicBezTo>
                  <a:pt x="57150" y="2122170"/>
                  <a:pt x="41910" y="2092960"/>
                  <a:pt x="31750" y="2063750"/>
                </a:cubicBezTo>
                <a:cubicBezTo>
                  <a:pt x="21590" y="2034540"/>
                  <a:pt x="20320" y="2021840"/>
                  <a:pt x="16510" y="1971040"/>
                </a:cubicBezTo>
                <a:cubicBezTo>
                  <a:pt x="0" y="1752600"/>
                  <a:pt x="5080" y="397510"/>
                  <a:pt x="40640" y="212090"/>
                </a:cubicBezTo>
                <a:cubicBezTo>
                  <a:pt x="46990" y="176530"/>
                  <a:pt x="50800" y="172720"/>
                  <a:pt x="63500" y="151130"/>
                </a:cubicBezTo>
                <a:cubicBezTo>
                  <a:pt x="82550" y="119380"/>
                  <a:pt x="123190" y="73660"/>
                  <a:pt x="151130" y="52070"/>
                </a:cubicBezTo>
                <a:cubicBezTo>
                  <a:pt x="171450" y="36830"/>
                  <a:pt x="185420" y="29210"/>
                  <a:pt x="209550" y="21590"/>
                </a:cubicBezTo>
                <a:cubicBezTo>
                  <a:pt x="243840" y="10160"/>
                  <a:pt x="298450" y="0"/>
                  <a:pt x="340360" y="5080"/>
                </a:cubicBezTo>
                <a:cubicBezTo>
                  <a:pt x="382270" y="10160"/>
                  <a:pt x="433070" y="33020"/>
                  <a:pt x="463550" y="52070"/>
                </a:cubicBezTo>
                <a:cubicBezTo>
                  <a:pt x="485140" y="64770"/>
                  <a:pt x="497840" y="80010"/>
                  <a:pt x="513080" y="96520"/>
                </a:cubicBezTo>
                <a:cubicBezTo>
                  <a:pt x="527050" y="113030"/>
                  <a:pt x="539750" y="127000"/>
                  <a:pt x="549910" y="151130"/>
                </a:cubicBezTo>
                <a:cubicBezTo>
                  <a:pt x="565150" y="182880"/>
                  <a:pt x="581660" y="278130"/>
                  <a:pt x="581660" y="27813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3"/>
          <p:cNvSpPr/>
          <p:nvPr/>
        </p:nvSpPr>
        <p:spPr>
          <a:xfrm>
            <a:off x="550503" y="818340"/>
            <a:ext cx="308507" cy="84376"/>
          </a:xfrm>
          <a:custGeom>
            <a:rect b="b" l="l" r="r" t="t"/>
            <a:pathLst>
              <a:path extrusionOk="0" h="613410" w="2242820">
                <a:moveTo>
                  <a:pt x="278130" y="21590"/>
                </a:moveTo>
                <a:cubicBezTo>
                  <a:pt x="1996440" y="6350"/>
                  <a:pt x="2009140" y="7620"/>
                  <a:pt x="2039620" y="17780"/>
                </a:cubicBezTo>
                <a:cubicBezTo>
                  <a:pt x="2070100" y="27940"/>
                  <a:pt x="2099310" y="43180"/>
                  <a:pt x="2124710" y="62230"/>
                </a:cubicBezTo>
                <a:cubicBezTo>
                  <a:pt x="2150110" y="81280"/>
                  <a:pt x="2172970" y="106680"/>
                  <a:pt x="2190750" y="132080"/>
                </a:cubicBezTo>
                <a:cubicBezTo>
                  <a:pt x="2208530" y="158750"/>
                  <a:pt x="2222500" y="189230"/>
                  <a:pt x="2231390" y="219710"/>
                </a:cubicBezTo>
                <a:cubicBezTo>
                  <a:pt x="2239010" y="250190"/>
                  <a:pt x="2242820" y="284480"/>
                  <a:pt x="2241550" y="314960"/>
                </a:cubicBezTo>
                <a:cubicBezTo>
                  <a:pt x="2240280" y="346710"/>
                  <a:pt x="2232660" y="379730"/>
                  <a:pt x="2221230" y="408940"/>
                </a:cubicBezTo>
                <a:cubicBezTo>
                  <a:pt x="2208530" y="439420"/>
                  <a:pt x="2192020" y="467360"/>
                  <a:pt x="2171700" y="491490"/>
                </a:cubicBezTo>
                <a:cubicBezTo>
                  <a:pt x="2151380" y="515620"/>
                  <a:pt x="2124710" y="538480"/>
                  <a:pt x="2098040" y="553720"/>
                </a:cubicBezTo>
                <a:cubicBezTo>
                  <a:pt x="2071370" y="570230"/>
                  <a:pt x="2039620" y="582930"/>
                  <a:pt x="2009140" y="589280"/>
                </a:cubicBezTo>
                <a:cubicBezTo>
                  <a:pt x="1977390" y="596900"/>
                  <a:pt x="1944370" y="598170"/>
                  <a:pt x="1912620" y="595630"/>
                </a:cubicBezTo>
                <a:cubicBezTo>
                  <a:pt x="1880870" y="591820"/>
                  <a:pt x="1849120" y="582930"/>
                  <a:pt x="1819910" y="568960"/>
                </a:cubicBezTo>
                <a:cubicBezTo>
                  <a:pt x="1790700" y="556260"/>
                  <a:pt x="1762760" y="537210"/>
                  <a:pt x="1739900" y="515620"/>
                </a:cubicBezTo>
                <a:cubicBezTo>
                  <a:pt x="1717040" y="494030"/>
                  <a:pt x="1696720" y="466090"/>
                  <a:pt x="1681480" y="438150"/>
                </a:cubicBezTo>
                <a:cubicBezTo>
                  <a:pt x="1667510" y="410210"/>
                  <a:pt x="1656080" y="378460"/>
                  <a:pt x="1651000" y="347980"/>
                </a:cubicBezTo>
                <a:cubicBezTo>
                  <a:pt x="1645920" y="316230"/>
                  <a:pt x="1645920" y="281940"/>
                  <a:pt x="1651000" y="251460"/>
                </a:cubicBezTo>
                <a:cubicBezTo>
                  <a:pt x="1656080" y="219710"/>
                  <a:pt x="1667510" y="187960"/>
                  <a:pt x="1681480" y="160020"/>
                </a:cubicBezTo>
                <a:cubicBezTo>
                  <a:pt x="1696720" y="132080"/>
                  <a:pt x="1717040" y="105410"/>
                  <a:pt x="1739900" y="83820"/>
                </a:cubicBezTo>
                <a:cubicBezTo>
                  <a:pt x="1762760" y="62230"/>
                  <a:pt x="1790700" y="43180"/>
                  <a:pt x="1819910" y="29210"/>
                </a:cubicBezTo>
                <a:cubicBezTo>
                  <a:pt x="1849120" y="16510"/>
                  <a:pt x="1880870" y="7620"/>
                  <a:pt x="1912620" y="3810"/>
                </a:cubicBezTo>
                <a:cubicBezTo>
                  <a:pt x="1944370" y="0"/>
                  <a:pt x="1977390" y="2540"/>
                  <a:pt x="2009140" y="8890"/>
                </a:cubicBezTo>
                <a:cubicBezTo>
                  <a:pt x="2039620" y="16510"/>
                  <a:pt x="2071370" y="27940"/>
                  <a:pt x="2098040" y="44450"/>
                </a:cubicBezTo>
                <a:cubicBezTo>
                  <a:pt x="2124710" y="60960"/>
                  <a:pt x="2151380" y="82550"/>
                  <a:pt x="2171700" y="106680"/>
                </a:cubicBezTo>
                <a:cubicBezTo>
                  <a:pt x="2192020" y="130810"/>
                  <a:pt x="2209800" y="160020"/>
                  <a:pt x="2221230" y="189230"/>
                </a:cubicBezTo>
                <a:cubicBezTo>
                  <a:pt x="2232660" y="218440"/>
                  <a:pt x="2240280" y="251460"/>
                  <a:pt x="2241550" y="283210"/>
                </a:cubicBezTo>
                <a:cubicBezTo>
                  <a:pt x="2242820" y="314960"/>
                  <a:pt x="2239010" y="347980"/>
                  <a:pt x="2231390" y="378460"/>
                </a:cubicBezTo>
                <a:cubicBezTo>
                  <a:pt x="2222500" y="408940"/>
                  <a:pt x="2208530" y="440690"/>
                  <a:pt x="2190750" y="466090"/>
                </a:cubicBezTo>
                <a:cubicBezTo>
                  <a:pt x="2172970" y="492760"/>
                  <a:pt x="2150110" y="516890"/>
                  <a:pt x="2124710" y="535940"/>
                </a:cubicBezTo>
                <a:cubicBezTo>
                  <a:pt x="2099310" y="554990"/>
                  <a:pt x="2070100" y="571500"/>
                  <a:pt x="2039620" y="581660"/>
                </a:cubicBezTo>
                <a:cubicBezTo>
                  <a:pt x="2009140" y="591820"/>
                  <a:pt x="1996440" y="593090"/>
                  <a:pt x="1944370" y="596900"/>
                </a:cubicBezTo>
                <a:cubicBezTo>
                  <a:pt x="1725930" y="613410"/>
                  <a:pt x="394970" y="604520"/>
                  <a:pt x="210820" y="568960"/>
                </a:cubicBezTo>
                <a:cubicBezTo>
                  <a:pt x="175260" y="562610"/>
                  <a:pt x="170180" y="558800"/>
                  <a:pt x="148590" y="546100"/>
                </a:cubicBezTo>
                <a:cubicBezTo>
                  <a:pt x="116840" y="527050"/>
                  <a:pt x="71120" y="486410"/>
                  <a:pt x="48260" y="457200"/>
                </a:cubicBezTo>
                <a:cubicBezTo>
                  <a:pt x="33020" y="436880"/>
                  <a:pt x="25400" y="422910"/>
                  <a:pt x="17780" y="397510"/>
                </a:cubicBezTo>
                <a:cubicBezTo>
                  <a:pt x="6350" y="363220"/>
                  <a:pt x="0" y="302260"/>
                  <a:pt x="1270" y="265430"/>
                </a:cubicBezTo>
                <a:cubicBezTo>
                  <a:pt x="3810" y="240030"/>
                  <a:pt x="7620" y="224790"/>
                  <a:pt x="17780" y="200660"/>
                </a:cubicBezTo>
                <a:cubicBezTo>
                  <a:pt x="33020" y="167640"/>
                  <a:pt x="60960" y="119380"/>
                  <a:pt x="92710" y="91440"/>
                </a:cubicBezTo>
                <a:cubicBezTo>
                  <a:pt x="125730" y="62230"/>
                  <a:pt x="176530" y="40640"/>
                  <a:pt x="210820" y="29210"/>
                </a:cubicBezTo>
                <a:cubicBezTo>
                  <a:pt x="236220" y="21590"/>
                  <a:pt x="278130" y="21590"/>
                  <a:pt x="278130" y="21590"/>
                </a:cubicBezTo>
              </a:path>
            </a:pathLst>
          </a:custGeom>
          <a:solidFill>
            <a:srgbClr val="84A9C9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"/>
          <p:cNvSpPr txBox="1"/>
          <p:nvPr/>
        </p:nvSpPr>
        <p:spPr>
          <a:xfrm>
            <a:off x="3237140" y="2498433"/>
            <a:ext cx="497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rgbClr val="3D3832"/>
                </a:solidFill>
              </a:rPr>
              <a:t>Obrigada pela atenção!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